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3"/>
  </p:notesMasterIdLst>
  <p:sldIdLst>
    <p:sldId id="268" r:id="rId6"/>
    <p:sldId id="269" r:id="rId7"/>
    <p:sldId id="262" r:id="rId8"/>
    <p:sldId id="274" r:id="rId9"/>
    <p:sldId id="272" r:id="rId10"/>
    <p:sldId id="276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35" userDrawn="1">
          <p15:clr>
            <a:srgbClr val="A4A3A4"/>
          </p15:clr>
        </p15:guide>
        <p15:guide id="2" pos="2336" userDrawn="1">
          <p15:clr>
            <a:srgbClr val="A4A3A4"/>
          </p15:clr>
        </p15:guide>
        <p15:guide id="3" orient="horz" pos="3657" userDrawn="1">
          <p15:clr>
            <a:srgbClr val="A4A3A4"/>
          </p15:clr>
        </p15:guide>
        <p15:guide id="4" pos="3334" userDrawn="1">
          <p15:clr>
            <a:srgbClr val="A4A3A4"/>
          </p15:clr>
        </p15:guide>
        <p15:guide id="5" pos="2880" userDrawn="1">
          <p15:clr>
            <a:srgbClr val="A4A3A4"/>
          </p15:clr>
        </p15:guide>
        <p15:guide id="6" orient="horz" pos="2001" userDrawn="1">
          <p15:clr>
            <a:srgbClr val="A4A3A4"/>
          </p15:clr>
        </p15:guide>
        <p15:guide id="7" pos="5103" userDrawn="1">
          <p15:clr>
            <a:srgbClr val="A4A3A4"/>
          </p15:clr>
        </p15:guide>
        <p15:guide id="8" pos="40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1D9DC3C-319A-23EA-352E-25BA9F5B8631}" name="Rhiannon Lee" initials="RL" userId="S::rhiannon.lee@eunomia.co.uk::7cd86c37-8139-43ba-ab14-c72048c7a635" providerId="AD"/>
  <p188:author id="{B25B1B85-BCC2-EE7B-8A48-18C38494C38C}" name="Luke Williams" initials="LW" userId="S::luke.williams@eunomia.co.uk::f68a7c53-da1d-4277-a31c-1e87821ece9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thany Ledingham" initials="BL" lastIdx="14" clrIdx="0">
    <p:extLst>
      <p:ext uri="{19B8F6BF-5375-455C-9EA6-DF929625EA0E}">
        <p15:presenceInfo xmlns:p15="http://schemas.microsoft.com/office/powerpoint/2012/main" userId="S-1-5-21-235712721-3506708382-489517894-2634" providerId="AD"/>
      </p:ext>
    </p:extLst>
  </p:cmAuthor>
  <p:cmAuthor id="2" name="Harriet Parke" initials="HP" lastIdx="4" clrIdx="1">
    <p:extLst>
      <p:ext uri="{19B8F6BF-5375-455C-9EA6-DF929625EA0E}">
        <p15:presenceInfo xmlns:p15="http://schemas.microsoft.com/office/powerpoint/2012/main" userId="S-1-5-21-235712721-3506708382-489517894-1345" providerId="AD"/>
      </p:ext>
    </p:extLst>
  </p:cmAuthor>
  <p:cmAuthor id="3" name="Rhiannon Lee" initials="RL" lastIdx="1" clrIdx="2">
    <p:extLst>
      <p:ext uri="{19B8F6BF-5375-455C-9EA6-DF929625EA0E}">
        <p15:presenceInfo xmlns:p15="http://schemas.microsoft.com/office/powerpoint/2012/main" userId="S::rhiannon.lee@eunomia.co.uk::7cd86c37-8139-43ba-ab14-c72048c7a635" providerId="AD"/>
      </p:ext>
    </p:extLst>
  </p:cmAuthor>
  <p:cmAuthor id="4" name="Harriet Parke" initials="HP [2]" lastIdx="6" clrIdx="3">
    <p:extLst>
      <p:ext uri="{19B8F6BF-5375-455C-9EA6-DF929625EA0E}">
        <p15:presenceInfo xmlns:p15="http://schemas.microsoft.com/office/powerpoint/2012/main" userId="S::harriet.parke@eunomia.co.uk::f730335f-0945-4d86-a108-64e9817104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A479"/>
    <a:srgbClr val="F78989"/>
    <a:srgbClr val="F67676"/>
    <a:srgbClr val="0DA5A6"/>
    <a:srgbClr val="F4D59E"/>
    <a:srgbClr val="F34747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FCD605-D40B-4DF2-971A-9C72A43D2565}" v="27" dt="2025-03-06T11:00:07.3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>
        <p:guide pos="635"/>
        <p:guide pos="2336"/>
        <p:guide orient="horz" pos="3657"/>
        <p:guide pos="3334"/>
        <p:guide pos="2880"/>
        <p:guide orient="horz" pos="2001"/>
        <p:guide pos="5103"/>
        <p:guide pos="4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e Williams" userId="S::luke.williams@eunomia.co.uk::f68a7c53-da1d-4277-a31c-1e87821ece94" providerId="AD" clId="Web-{C4123136-24FC-6060-04D4-B1C30E502CE0}"/>
    <pc:docChg chg="modSld">
      <pc:chgData name="Luke Williams" userId="S::luke.williams@eunomia.co.uk::f68a7c53-da1d-4277-a31c-1e87821ece94" providerId="AD" clId="Web-{C4123136-24FC-6060-04D4-B1C30E502CE0}" dt="2023-02-27T09:46:27.826" v="1" actId="1076"/>
      <pc:docMkLst>
        <pc:docMk/>
      </pc:docMkLst>
      <pc:sldChg chg="modSp">
        <pc:chgData name="Luke Williams" userId="S::luke.williams@eunomia.co.uk::f68a7c53-da1d-4277-a31c-1e87821ece94" providerId="AD" clId="Web-{C4123136-24FC-6060-04D4-B1C30E502CE0}" dt="2023-02-27T09:46:27.826" v="1" actId="1076"/>
        <pc:sldMkLst>
          <pc:docMk/>
          <pc:sldMk cId="3071526478" sldId="269"/>
        </pc:sldMkLst>
      </pc:sldChg>
    </pc:docChg>
  </pc:docChgLst>
  <pc:docChgLst>
    <pc:chgData name="Kat Rowland" userId="4251cde3-c64e-4235-8f5e-91ee2a1a3d2f" providerId="ADAL" clId="{19843CEC-9D8A-4AE5-8A4D-2DF4646B8CB4}"/>
    <pc:docChg chg="undo custSel modSld">
      <pc:chgData name="Kat Rowland" userId="4251cde3-c64e-4235-8f5e-91ee2a1a3d2f" providerId="ADAL" clId="{19843CEC-9D8A-4AE5-8A4D-2DF4646B8CB4}" dt="2023-03-03T14:58:49.666" v="165" actId="1036"/>
      <pc:docMkLst>
        <pc:docMk/>
      </pc:docMkLst>
      <pc:sldChg chg="addSp delSp modSp mod">
        <pc:chgData name="Kat Rowland" userId="4251cde3-c64e-4235-8f5e-91ee2a1a3d2f" providerId="ADAL" clId="{19843CEC-9D8A-4AE5-8A4D-2DF4646B8CB4}" dt="2023-03-03T14:58:49.666" v="165" actId="1036"/>
        <pc:sldMkLst>
          <pc:docMk/>
          <pc:sldMk cId="3544469682" sldId="262"/>
        </pc:sldMkLst>
      </pc:sldChg>
      <pc:sldChg chg="modSp mod">
        <pc:chgData name="Kat Rowland" userId="4251cde3-c64e-4235-8f5e-91ee2a1a3d2f" providerId="ADAL" clId="{19843CEC-9D8A-4AE5-8A4D-2DF4646B8CB4}" dt="2023-03-03T14:52:42.087" v="109" actId="1038"/>
        <pc:sldMkLst>
          <pc:docMk/>
          <pc:sldMk cId="3922231770" sldId="268"/>
        </pc:sldMkLst>
      </pc:sldChg>
      <pc:sldChg chg="modSp mod">
        <pc:chgData name="Kat Rowland" userId="4251cde3-c64e-4235-8f5e-91ee2a1a3d2f" providerId="ADAL" clId="{19843CEC-9D8A-4AE5-8A4D-2DF4646B8CB4}" dt="2023-03-03T14:50:09.664" v="32" actId="2711"/>
        <pc:sldMkLst>
          <pc:docMk/>
          <pc:sldMk cId="3071526478" sldId="269"/>
        </pc:sldMkLst>
      </pc:sldChg>
      <pc:sldChg chg="addSp delSp modSp mod modCm">
        <pc:chgData name="Kat Rowland" userId="4251cde3-c64e-4235-8f5e-91ee2a1a3d2f" providerId="ADAL" clId="{19843CEC-9D8A-4AE5-8A4D-2DF4646B8CB4}" dt="2023-03-03T14:52:28.255" v="102" actId="120"/>
        <pc:sldMkLst>
          <pc:docMk/>
          <pc:sldMk cId="656482466" sldId="272"/>
        </pc:sldMkLst>
      </pc:sldChg>
    </pc:docChg>
  </pc:docChgLst>
  <pc:docChgLst>
    <pc:chgData name="Bethany Ledingham" userId="25422b1c-cbd7-47b3-96f7-fb101f6b20b4" providerId="ADAL" clId="{F6BC1754-C80A-4C52-8B33-3CB21F4AFED8}"/>
    <pc:docChg chg="">
      <pc:chgData name="Bethany Ledingham" userId="25422b1c-cbd7-47b3-96f7-fb101f6b20b4" providerId="ADAL" clId="{F6BC1754-C80A-4C52-8B33-3CB21F4AFED8}" dt="2024-03-13T08:34:00.161" v="1" actId="2056"/>
      <pc:docMkLst>
        <pc:docMk/>
      </pc:docMkLst>
      <pc:sldChg chg="modCm">
        <pc:chgData name="Bethany Ledingham" userId="25422b1c-cbd7-47b3-96f7-fb101f6b20b4" providerId="ADAL" clId="{F6BC1754-C80A-4C52-8B33-3CB21F4AFED8}" dt="2024-03-13T08:34:00.161" v="1" actId="2056"/>
        <pc:sldMkLst>
          <pc:docMk/>
          <pc:sldMk cId="3544469682" sldId="26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Bethany Ledingham" userId="25422b1c-cbd7-47b3-96f7-fb101f6b20b4" providerId="ADAL" clId="{F6BC1754-C80A-4C52-8B33-3CB21F4AFED8}" dt="2024-03-13T08:34:00.161" v="1" actId="2056"/>
              <pc2:cmMkLst xmlns:pc2="http://schemas.microsoft.com/office/powerpoint/2019/9/main/command">
                <pc:docMk/>
                <pc:sldMk cId="3544469682" sldId="262"/>
                <pc2:cmMk id="{71158340-306F-4ABD-81C6-1308BBDC6346}"/>
              </pc2:cmMkLst>
            </pc226:cmChg>
          </p:ext>
        </pc:extLst>
      </pc:sldChg>
      <pc:sldChg chg="modCm">
        <pc:chgData name="Bethany Ledingham" userId="25422b1c-cbd7-47b3-96f7-fb101f6b20b4" providerId="ADAL" clId="{F6BC1754-C80A-4C52-8B33-3CB21F4AFED8}" dt="2024-03-13T08:34:00.161" v="1" actId="2056"/>
        <pc:sldMkLst>
          <pc:docMk/>
          <pc:sldMk cId="3071526478" sldId="26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Bethany Ledingham" userId="25422b1c-cbd7-47b3-96f7-fb101f6b20b4" providerId="ADAL" clId="{F6BC1754-C80A-4C52-8B33-3CB21F4AFED8}" dt="2024-03-13T08:34:00.161" v="1" actId="2056"/>
              <pc2:cmMkLst xmlns:pc2="http://schemas.microsoft.com/office/powerpoint/2019/9/main/command">
                <pc:docMk/>
                <pc:sldMk cId="3071526478" sldId="269"/>
                <pc2:cmMk id="{942E332B-A760-48FB-B155-04A4BD5F77A7}"/>
              </pc2:cmMkLst>
            </pc226:cmChg>
          </p:ext>
        </pc:extLst>
      </pc:sldChg>
    </pc:docChg>
  </pc:docChgLst>
  <pc:docChgLst>
    <pc:chgData name="Gabriella Franchi" userId="ca4ab6e5-1a6e-47da-ac3b-74c0755b2b5b" providerId="ADAL" clId="{9FFCD605-D40B-4DF2-971A-9C72A43D2565}"/>
    <pc:docChg chg="undo redo custSel modSld">
      <pc:chgData name="Gabriella Franchi" userId="ca4ab6e5-1a6e-47da-ac3b-74c0755b2b5b" providerId="ADAL" clId="{9FFCD605-D40B-4DF2-971A-9C72A43D2565}" dt="2025-03-06T11:00:12.098" v="537" actId="1076"/>
      <pc:docMkLst>
        <pc:docMk/>
      </pc:docMkLst>
      <pc:sldChg chg="addSp delSp modSp mod">
        <pc:chgData name="Gabriella Franchi" userId="ca4ab6e5-1a6e-47da-ac3b-74c0755b2b5b" providerId="ADAL" clId="{9FFCD605-D40B-4DF2-971A-9C72A43D2565}" dt="2025-03-06T10:59:50.986" v="531" actId="1076"/>
        <pc:sldMkLst>
          <pc:docMk/>
          <pc:sldMk cId="3544469682" sldId="262"/>
        </pc:sldMkLst>
        <pc:spChg chg="mod">
          <ac:chgData name="Gabriella Franchi" userId="ca4ab6e5-1a6e-47da-ac3b-74c0755b2b5b" providerId="ADAL" clId="{9FFCD605-D40B-4DF2-971A-9C72A43D2565}" dt="2025-03-06T09:25:05.404" v="3" actId="20577"/>
          <ac:spMkLst>
            <pc:docMk/>
            <pc:sldMk cId="3544469682" sldId="262"/>
            <ac:spMk id="6" creationId="{45E76B9D-F919-8CB5-1011-9CE22BE519D9}"/>
          </ac:spMkLst>
        </pc:spChg>
        <pc:spChg chg="add mod">
          <ac:chgData name="Gabriella Franchi" userId="ca4ab6e5-1a6e-47da-ac3b-74c0755b2b5b" providerId="ADAL" clId="{9FFCD605-D40B-4DF2-971A-9C72A43D2565}" dt="2025-03-06T10:55:52.464" v="349" actId="207"/>
          <ac:spMkLst>
            <pc:docMk/>
            <pc:sldMk cId="3544469682" sldId="262"/>
            <ac:spMk id="16" creationId="{A7DA0035-1851-708C-A3EA-E451B8E15F38}"/>
          </ac:spMkLst>
        </pc:spChg>
        <pc:graphicFrameChg chg="add mod">
          <ac:chgData name="Gabriella Franchi" userId="ca4ab6e5-1a6e-47da-ac3b-74c0755b2b5b" providerId="ADAL" clId="{9FFCD605-D40B-4DF2-971A-9C72A43D2565}" dt="2025-03-06T10:59:50.986" v="531" actId="1076"/>
          <ac:graphicFrameMkLst>
            <pc:docMk/>
            <pc:sldMk cId="3544469682" sldId="262"/>
            <ac:graphicFrameMk id="17" creationId="{DD6822FC-D8D9-468F-90BB-69C0ABEF70CE}"/>
          </ac:graphicFrameMkLst>
        </pc:graphicFrameChg>
      </pc:sldChg>
      <pc:sldChg chg="modSp mod">
        <pc:chgData name="Gabriella Franchi" userId="ca4ab6e5-1a6e-47da-ac3b-74c0755b2b5b" providerId="ADAL" clId="{9FFCD605-D40B-4DF2-971A-9C72A43D2565}" dt="2025-03-06T10:47:48.657" v="31" actId="20577"/>
        <pc:sldMkLst>
          <pc:docMk/>
          <pc:sldMk cId="3922231770" sldId="268"/>
        </pc:sldMkLst>
        <pc:graphicFrameChg chg="modGraphic">
          <ac:chgData name="Gabriella Franchi" userId="ca4ab6e5-1a6e-47da-ac3b-74c0755b2b5b" providerId="ADAL" clId="{9FFCD605-D40B-4DF2-971A-9C72A43D2565}" dt="2025-03-06T10:47:48.657" v="31" actId="20577"/>
          <ac:graphicFrameMkLst>
            <pc:docMk/>
            <pc:sldMk cId="3922231770" sldId="268"/>
            <ac:graphicFrameMk id="10" creationId="{00000000-0000-0000-0000-000000000000}"/>
          </ac:graphicFrameMkLst>
        </pc:graphicFrameChg>
      </pc:sldChg>
      <pc:sldChg chg="addSp delSp modSp mod">
        <pc:chgData name="Gabriella Franchi" userId="ca4ab6e5-1a6e-47da-ac3b-74c0755b2b5b" providerId="ADAL" clId="{9FFCD605-D40B-4DF2-971A-9C72A43D2565}" dt="2025-03-06T10:59:23.622" v="525" actId="1076"/>
        <pc:sldMkLst>
          <pc:docMk/>
          <pc:sldMk cId="3071526478" sldId="269"/>
        </pc:sldMkLst>
        <pc:spChg chg="mod">
          <ac:chgData name="Gabriella Franchi" userId="ca4ab6e5-1a6e-47da-ac3b-74c0755b2b5b" providerId="ADAL" clId="{9FFCD605-D40B-4DF2-971A-9C72A43D2565}" dt="2025-03-06T09:24:58.015" v="1" actId="20577"/>
          <ac:spMkLst>
            <pc:docMk/>
            <pc:sldMk cId="3071526478" sldId="269"/>
            <ac:spMk id="3" creationId="{00000000-0000-0000-0000-000000000000}"/>
          </ac:spMkLst>
        </pc:spChg>
        <pc:spChg chg="add mod">
          <ac:chgData name="Gabriella Franchi" userId="ca4ab6e5-1a6e-47da-ac3b-74c0755b2b5b" providerId="ADAL" clId="{9FFCD605-D40B-4DF2-971A-9C72A43D2565}" dt="2025-03-06T10:49:14.352" v="141" actId="20577"/>
          <ac:spMkLst>
            <pc:docMk/>
            <pc:sldMk cId="3071526478" sldId="269"/>
            <ac:spMk id="4" creationId="{CA410CF9-D585-6373-F49A-A9076A633F56}"/>
          </ac:spMkLst>
        </pc:spChg>
        <pc:spChg chg="mod">
          <ac:chgData name="Gabriella Franchi" userId="ca4ab6e5-1a6e-47da-ac3b-74c0755b2b5b" providerId="ADAL" clId="{9FFCD605-D40B-4DF2-971A-9C72A43D2565}" dt="2025-03-06T09:26:41.618" v="13" actId="20577"/>
          <ac:spMkLst>
            <pc:docMk/>
            <pc:sldMk cId="3071526478" sldId="269"/>
            <ac:spMk id="16" creationId="{00000000-0000-0000-0000-000000000000}"/>
          </ac:spMkLst>
        </pc:spChg>
        <pc:graphicFrameChg chg="add mod">
          <ac:chgData name="Gabriella Franchi" userId="ca4ab6e5-1a6e-47da-ac3b-74c0755b2b5b" providerId="ADAL" clId="{9FFCD605-D40B-4DF2-971A-9C72A43D2565}" dt="2025-03-06T10:59:23.622" v="525" actId="1076"/>
          <ac:graphicFrameMkLst>
            <pc:docMk/>
            <pc:sldMk cId="3071526478" sldId="269"/>
            <ac:graphicFrameMk id="8" creationId="{A3F3F8BD-A32D-484C-97D8-71C9B06389F8}"/>
          </ac:graphicFrameMkLst>
        </pc:graphicFrameChg>
      </pc:sldChg>
      <pc:sldChg chg="modSp mod">
        <pc:chgData name="Gabriella Franchi" userId="ca4ab6e5-1a6e-47da-ac3b-74c0755b2b5b" providerId="ADAL" clId="{9FFCD605-D40B-4DF2-971A-9C72A43D2565}" dt="2025-03-06T09:25:13.868" v="9" actId="20577"/>
        <pc:sldMkLst>
          <pc:docMk/>
          <pc:sldMk cId="656482466" sldId="272"/>
        </pc:sldMkLst>
        <pc:spChg chg="mod">
          <ac:chgData name="Gabriella Franchi" userId="ca4ab6e5-1a6e-47da-ac3b-74c0755b2b5b" providerId="ADAL" clId="{9FFCD605-D40B-4DF2-971A-9C72A43D2565}" dt="2025-03-06T09:25:13.868" v="9" actId="20577"/>
          <ac:spMkLst>
            <pc:docMk/>
            <pc:sldMk cId="656482466" sldId="272"/>
            <ac:spMk id="4" creationId="{D638C204-5436-719C-FB54-5E91B95C8F30}"/>
          </ac:spMkLst>
        </pc:spChg>
      </pc:sldChg>
      <pc:sldChg chg="addSp delSp modSp mod">
        <pc:chgData name="Gabriella Franchi" userId="ca4ab6e5-1a6e-47da-ac3b-74c0755b2b5b" providerId="ADAL" clId="{9FFCD605-D40B-4DF2-971A-9C72A43D2565}" dt="2025-03-06T11:00:12.098" v="537" actId="1076"/>
        <pc:sldMkLst>
          <pc:docMk/>
          <pc:sldMk cId="128482705" sldId="274"/>
        </pc:sldMkLst>
        <pc:spChg chg="mod">
          <ac:chgData name="Gabriella Franchi" userId="ca4ab6e5-1a6e-47da-ac3b-74c0755b2b5b" providerId="ADAL" clId="{9FFCD605-D40B-4DF2-971A-9C72A43D2565}" dt="2025-03-06T09:25:09.885" v="7" actId="20577"/>
          <ac:spMkLst>
            <pc:docMk/>
            <pc:sldMk cId="128482705" sldId="274"/>
            <ac:spMk id="6" creationId="{45E76B9D-F919-8CB5-1011-9CE22BE519D9}"/>
          </ac:spMkLst>
        </pc:spChg>
        <pc:graphicFrameChg chg="add mod">
          <ac:chgData name="Gabriella Franchi" userId="ca4ab6e5-1a6e-47da-ac3b-74c0755b2b5b" providerId="ADAL" clId="{9FFCD605-D40B-4DF2-971A-9C72A43D2565}" dt="2025-03-06T11:00:12.098" v="537" actId="1076"/>
          <ac:graphicFrameMkLst>
            <pc:docMk/>
            <pc:sldMk cId="128482705" sldId="274"/>
            <ac:graphicFrameMk id="5" creationId="{11FD2CB6-6ECE-43D9-A2ED-316C3DFF6CAB}"/>
          </ac:graphicFrameMkLst>
        </pc:graphicFrameChg>
      </pc:sldChg>
      <pc:sldChg chg="addSp delSp modSp mod">
        <pc:chgData name="Gabriella Franchi" userId="ca4ab6e5-1a6e-47da-ac3b-74c0755b2b5b" providerId="ADAL" clId="{9FFCD605-D40B-4DF2-971A-9C72A43D2565}" dt="2025-03-06T10:58:23.312" v="517" actId="403"/>
        <pc:sldMkLst>
          <pc:docMk/>
          <pc:sldMk cId="2472965180" sldId="276"/>
        </pc:sldMkLst>
        <pc:spChg chg="mod">
          <ac:chgData name="Gabriella Franchi" userId="ca4ab6e5-1a6e-47da-ac3b-74c0755b2b5b" providerId="ADAL" clId="{9FFCD605-D40B-4DF2-971A-9C72A43D2565}" dt="2025-03-06T09:25:17.479" v="11" actId="20577"/>
          <ac:spMkLst>
            <pc:docMk/>
            <pc:sldMk cId="2472965180" sldId="276"/>
            <ac:spMk id="4" creationId="{D638C204-5436-719C-FB54-5E91B95C8F30}"/>
          </ac:spMkLst>
        </pc:spChg>
        <pc:graphicFrameChg chg="mod modGraphic">
          <ac:chgData name="Gabriella Franchi" userId="ca4ab6e5-1a6e-47da-ac3b-74c0755b2b5b" providerId="ADAL" clId="{9FFCD605-D40B-4DF2-971A-9C72A43D2565}" dt="2025-03-06T10:58:23.312" v="517" actId="403"/>
          <ac:graphicFrameMkLst>
            <pc:docMk/>
            <pc:sldMk cId="2472965180" sldId="276"/>
            <ac:graphicFrameMk id="3" creationId="{762C9B85-95FC-8440-3FC7-A6E732620C94}"/>
          </ac:graphicFrameMkLst>
        </pc:graphicFrameChg>
      </pc:sldChg>
    </pc:docChg>
  </pc:docChgLst>
  <pc:docChgLst>
    <pc:chgData name="Rhiannon Lee" userId="7cd86c37-8139-43ba-ab14-c72048c7a635" providerId="ADAL" clId="{08658E2A-C1F2-4861-B632-845DA86EB03A}"/>
    <pc:docChg chg="">
      <pc:chgData name="Rhiannon Lee" userId="7cd86c37-8139-43ba-ab14-c72048c7a635" providerId="ADAL" clId="{08658E2A-C1F2-4861-B632-845DA86EB03A}" dt="2023-02-17T13:39:17.882" v="6"/>
      <pc:docMkLst>
        <pc:docMk/>
      </pc:docMkLst>
      <pc:sldChg chg="addCm">
        <pc:chgData name="Rhiannon Lee" userId="7cd86c37-8139-43ba-ab14-c72048c7a635" providerId="ADAL" clId="{08658E2A-C1F2-4861-B632-845DA86EB03A}" dt="2023-02-17T13:39:17.882" v="6"/>
        <pc:sldMkLst>
          <pc:docMk/>
          <pc:sldMk cId="3922231770" sldId="268"/>
        </pc:sldMkLst>
      </pc:sldChg>
      <pc:sldChg chg="addCm modCm">
        <pc:chgData name="Rhiannon Lee" userId="7cd86c37-8139-43ba-ab14-c72048c7a635" providerId="ADAL" clId="{08658E2A-C1F2-4861-B632-845DA86EB03A}" dt="2023-02-17T13:34:23.671" v="5"/>
        <pc:sldMkLst>
          <pc:docMk/>
          <pc:sldMk cId="3071526478" sldId="269"/>
        </pc:sldMkLst>
      </pc:sldChg>
      <pc:sldChg chg="addCm">
        <pc:chgData name="Rhiannon Lee" userId="7cd86c37-8139-43ba-ab14-c72048c7a635" providerId="ADAL" clId="{08658E2A-C1F2-4861-B632-845DA86EB03A}" dt="2023-02-17T13:23:04.129" v="3"/>
        <pc:sldMkLst>
          <pc:docMk/>
          <pc:sldMk cId="656482466" sldId="272"/>
        </pc:sldMkLst>
      </pc:sldChg>
    </pc:docChg>
  </pc:docChgLst>
  <pc:docChgLst>
    <pc:chgData name="Luke Williams" userId="f68a7c53-da1d-4277-a31c-1e87821ece94" providerId="ADAL" clId="{90EF50EF-F986-4EDB-AAD5-B71F4D5F4842}"/>
    <pc:docChg chg="undo custSel delSld modSld">
      <pc:chgData name="Luke Williams" userId="f68a7c53-da1d-4277-a31c-1e87821ece94" providerId="ADAL" clId="{90EF50EF-F986-4EDB-AAD5-B71F4D5F4842}" dt="2023-02-17T11:09:24.349" v="67" actId="20577"/>
      <pc:docMkLst>
        <pc:docMk/>
      </pc:docMkLst>
      <pc:sldChg chg="addSp delSp modSp mod">
        <pc:chgData name="Luke Williams" userId="f68a7c53-da1d-4277-a31c-1e87821ece94" providerId="ADAL" clId="{90EF50EF-F986-4EDB-AAD5-B71F4D5F4842}" dt="2023-02-17T11:06:26.214" v="60" actId="20577"/>
        <pc:sldMkLst>
          <pc:docMk/>
          <pc:sldMk cId="3544469682" sldId="262"/>
        </pc:sldMkLst>
      </pc:sldChg>
      <pc:sldChg chg="del">
        <pc:chgData name="Luke Williams" userId="f68a7c53-da1d-4277-a31c-1e87821ece94" providerId="ADAL" clId="{90EF50EF-F986-4EDB-AAD5-B71F4D5F4842}" dt="2023-02-17T11:06:56.267" v="62" actId="47"/>
        <pc:sldMkLst>
          <pc:docMk/>
          <pc:sldMk cId="3491553994" sldId="263"/>
        </pc:sldMkLst>
      </pc:sldChg>
      <pc:sldChg chg="modSp mod">
        <pc:chgData name="Luke Williams" userId="f68a7c53-da1d-4277-a31c-1e87821ece94" providerId="ADAL" clId="{90EF50EF-F986-4EDB-AAD5-B71F4D5F4842}" dt="2023-02-17T11:08:00.578" v="65" actId="20577"/>
        <pc:sldMkLst>
          <pc:docMk/>
          <pc:sldMk cId="3922231770" sldId="268"/>
        </pc:sldMkLst>
      </pc:sldChg>
      <pc:sldChg chg="addSp delSp modSp mod">
        <pc:chgData name="Luke Williams" userId="f68a7c53-da1d-4277-a31c-1e87821ece94" providerId="ADAL" clId="{90EF50EF-F986-4EDB-AAD5-B71F4D5F4842}" dt="2023-02-17T11:09:24.349" v="67" actId="20577"/>
        <pc:sldMkLst>
          <pc:docMk/>
          <pc:sldMk cId="3071526478" sldId="269"/>
        </pc:sldMkLst>
      </pc:sldChg>
      <pc:sldChg chg="del">
        <pc:chgData name="Luke Williams" userId="f68a7c53-da1d-4277-a31c-1e87821ece94" providerId="ADAL" clId="{90EF50EF-F986-4EDB-AAD5-B71F4D5F4842}" dt="2023-02-17T11:06:49.463" v="61" actId="47"/>
        <pc:sldMkLst>
          <pc:docMk/>
          <pc:sldMk cId="3354900288" sldId="270"/>
        </pc:sldMkLst>
      </pc:sldChg>
    </pc:docChg>
  </pc:docChgLst>
  <pc:docChgLst>
    <pc:chgData name="Luke Williams" userId="f68a7c53-da1d-4277-a31c-1e87821ece94" providerId="ADAL" clId="{E3038013-9254-469E-B5B7-F4C3355AB30C}"/>
    <pc:docChg chg="undo custSel modSld">
      <pc:chgData name="Luke Williams" userId="f68a7c53-da1d-4277-a31c-1e87821ece94" providerId="ADAL" clId="{E3038013-9254-469E-B5B7-F4C3355AB30C}" dt="2024-01-02T16:46:56.045" v="18"/>
      <pc:docMkLst>
        <pc:docMk/>
      </pc:docMkLst>
      <pc:sldChg chg="addCm">
        <pc:chgData name="Luke Williams" userId="f68a7c53-da1d-4277-a31c-1e87821ece94" providerId="ADAL" clId="{E3038013-9254-469E-B5B7-F4C3355AB30C}" dt="2024-01-02T16:46:41.565" v="14"/>
        <pc:sldMkLst>
          <pc:docMk/>
          <pc:sldMk cId="3544469682" sldId="26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Luke Williams" userId="f68a7c53-da1d-4277-a31c-1e87821ece94" providerId="ADAL" clId="{E3038013-9254-469E-B5B7-F4C3355AB30C}" dt="2024-01-02T16:46:41.565" v="14"/>
              <pc2:cmMkLst xmlns:pc2="http://schemas.microsoft.com/office/powerpoint/2019/9/main/command">
                <pc:docMk/>
                <pc:sldMk cId="3544469682" sldId="262"/>
                <pc2:cmMk id="{71158340-306F-4ABD-81C6-1308BBDC6346}"/>
              </pc2:cmMkLst>
            </pc226:cmChg>
          </p:ext>
        </pc:extLst>
      </pc:sldChg>
      <pc:sldChg chg="modSp mod delCm">
        <pc:chgData name="Luke Williams" userId="f68a7c53-da1d-4277-a31c-1e87821ece94" providerId="ADAL" clId="{E3038013-9254-469E-B5B7-F4C3355AB30C}" dt="2024-01-02T16:46:56.045" v="18"/>
        <pc:sldMkLst>
          <pc:docMk/>
          <pc:sldMk cId="3922231770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Luke Williams" userId="f68a7c53-da1d-4277-a31c-1e87821ece94" providerId="ADAL" clId="{E3038013-9254-469E-B5B7-F4C3355AB30C}" dt="2024-01-02T16:46:56.045" v="18"/>
              <pc2:cmMkLst xmlns:pc2="http://schemas.microsoft.com/office/powerpoint/2019/9/main/command">
                <pc:docMk/>
                <pc:sldMk cId="3922231770" sldId="268"/>
                <pc2:cmMk id="{3A3A1FE8-9CC3-4E33-9129-556397E8A316}"/>
              </pc2:cmMkLst>
            </pc226:cmChg>
          </p:ext>
        </pc:extLst>
      </pc:sldChg>
      <pc:sldChg chg="modSp mod addCm delCm">
        <pc:chgData name="Luke Williams" userId="f68a7c53-da1d-4277-a31c-1e87821ece94" providerId="ADAL" clId="{E3038013-9254-469E-B5B7-F4C3355AB30C}" dt="2024-01-02T16:46:21.620" v="13"/>
        <pc:sldMkLst>
          <pc:docMk/>
          <pc:sldMk cId="3071526478" sldId="26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Luke Williams" userId="f68a7c53-da1d-4277-a31c-1e87821ece94" providerId="ADAL" clId="{E3038013-9254-469E-B5B7-F4C3355AB30C}" dt="2024-01-02T16:45:45.965" v="3"/>
              <pc2:cmMkLst xmlns:pc2="http://schemas.microsoft.com/office/powerpoint/2019/9/main/command">
                <pc:docMk/>
                <pc:sldMk cId="3071526478" sldId="269"/>
                <pc2:cmMk id="{F45DBF02-7755-4A09-B980-E32A96E61E44}"/>
              </pc2:cmMkLst>
            </pc226:cmChg>
            <pc226:cmChg xmlns:pc226="http://schemas.microsoft.com/office/powerpoint/2022/06/main/command" chg="del">
              <pc226:chgData name="Luke Williams" userId="f68a7c53-da1d-4277-a31c-1e87821ece94" providerId="ADAL" clId="{E3038013-9254-469E-B5B7-F4C3355AB30C}" dt="2024-01-02T16:45:47.399" v="4"/>
              <pc2:cmMkLst xmlns:pc2="http://schemas.microsoft.com/office/powerpoint/2019/9/main/command">
                <pc:docMk/>
                <pc:sldMk cId="3071526478" sldId="269"/>
                <pc2:cmMk id="{02836E24-7499-476E-A194-B5D9AD44F303}"/>
              </pc2:cmMkLst>
            </pc226:cmChg>
            <pc226:cmChg xmlns:pc226="http://schemas.microsoft.com/office/powerpoint/2022/06/main/command" chg="add">
              <pc226:chgData name="Luke Williams" userId="f68a7c53-da1d-4277-a31c-1e87821ece94" providerId="ADAL" clId="{E3038013-9254-469E-B5B7-F4C3355AB30C}" dt="2024-01-02T16:46:21.620" v="13"/>
              <pc2:cmMkLst xmlns:pc2="http://schemas.microsoft.com/office/powerpoint/2019/9/main/command">
                <pc:docMk/>
                <pc:sldMk cId="3071526478" sldId="269"/>
                <pc2:cmMk id="{942E332B-A760-48FB-B155-04A4BD5F77A7}"/>
              </pc2:cmMkLst>
            </pc226:cmChg>
            <pc226:cmChg xmlns:pc226="http://schemas.microsoft.com/office/powerpoint/2022/06/main/command" chg="del">
              <pc226:chgData name="Luke Williams" userId="f68a7c53-da1d-4277-a31c-1e87821ece94" providerId="ADAL" clId="{E3038013-9254-469E-B5B7-F4C3355AB30C}" dt="2024-01-02T16:45:45.190" v="2"/>
              <pc2:cmMkLst xmlns:pc2="http://schemas.microsoft.com/office/powerpoint/2019/9/main/command">
                <pc:docMk/>
                <pc:sldMk cId="3071526478" sldId="269"/>
                <pc2:cmMk id="{537F574B-3A21-4760-9B05-E4BC1FCE5342}"/>
              </pc2:cmMkLst>
            </pc226:cmChg>
            <pc226:cmChg xmlns:pc226="http://schemas.microsoft.com/office/powerpoint/2022/06/main/command" chg="del">
              <pc226:chgData name="Luke Williams" userId="f68a7c53-da1d-4277-a31c-1e87821ece94" providerId="ADAL" clId="{E3038013-9254-469E-B5B7-F4C3355AB30C}" dt="2024-01-02T16:45:48.561" v="5"/>
              <pc2:cmMkLst xmlns:pc2="http://schemas.microsoft.com/office/powerpoint/2019/9/main/command">
                <pc:docMk/>
                <pc:sldMk cId="3071526478" sldId="269"/>
                <pc2:cmMk id="{E6F94499-9841-4039-8AB1-018EFC7F85EF}"/>
              </pc2:cmMkLst>
            </pc226:cmChg>
          </p:ext>
        </pc:extLst>
      </pc:sldChg>
      <pc:sldChg chg="addCm delCm">
        <pc:chgData name="Luke Williams" userId="f68a7c53-da1d-4277-a31c-1e87821ece94" providerId="ADAL" clId="{E3038013-9254-469E-B5B7-F4C3355AB30C}" dt="2024-01-02T16:46:51.026" v="17"/>
        <pc:sldMkLst>
          <pc:docMk/>
          <pc:sldMk cId="656482466" sldId="27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Luke Williams" userId="f68a7c53-da1d-4277-a31c-1e87821ece94" providerId="ADAL" clId="{E3038013-9254-469E-B5B7-F4C3355AB30C}" dt="2024-01-02T16:46:51.026" v="17"/>
              <pc2:cmMkLst xmlns:pc2="http://schemas.microsoft.com/office/powerpoint/2019/9/main/command">
                <pc:docMk/>
                <pc:sldMk cId="656482466" sldId="272"/>
                <pc2:cmMk id="{5436D0C7-DB51-415C-B1EA-582B197C33DC}"/>
              </pc2:cmMkLst>
            </pc226:cmChg>
          </p:ext>
        </pc:extLst>
      </pc:sldChg>
    </pc:docChg>
  </pc:docChgLst>
  <pc:docChgLst>
    <pc:chgData name="Helena Connors" userId="f0632196-abaa-42c3-9f32-d9cf8aca6946" providerId="ADAL" clId="{7BDEA027-0799-438D-B093-27E276DA526E}"/>
    <pc:docChg chg="">
      <pc:chgData name="Helena Connors" userId="f0632196-abaa-42c3-9f32-d9cf8aca6946" providerId="ADAL" clId="{7BDEA027-0799-438D-B093-27E276DA526E}" dt="2024-03-05T16:50:55.562" v="1" actId="2056"/>
      <pc:docMkLst>
        <pc:docMk/>
      </pc:docMkLst>
      <pc:sldChg chg="modCm">
        <pc:chgData name="Helena Connors" userId="f0632196-abaa-42c3-9f32-d9cf8aca6946" providerId="ADAL" clId="{7BDEA027-0799-438D-B093-27E276DA526E}" dt="2024-03-05T16:50:55.562" v="1" actId="2056"/>
        <pc:sldMkLst>
          <pc:docMk/>
          <pc:sldMk cId="3544469682" sldId="26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elena Connors" userId="f0632196-abaa-42c3-9f32-d9cf8aca6946" providerId="ADAL" clId="{7BDEA027-0799-438D-B093-27E276DA526E}" dt="2024-03-05T16:50:55.562" v="1" actId="2056"/>
              <pc2:cmMkLst xmlns:pc2="http://schemas.microsoft.com/office/powerpoint/2019/9/main/command">
                <pc:docMk/>
                <pc:sldMk cId="3544469682" sldId="262"/>
                <pc2:cmMk id="{71158340-306F-4ABD-81C6-1308BBDC6346}"/>
              </pc2:cmMkLst>
            </pc226:cmChg>
          </p:ext>
        </pc:extLst>
      </pc:sldChg>
      <pc:sldChg chg="modCm">
        <pc:chgData name="Helena Connors" userId="f0632196-abaa-42c3-9f32-d9cf8aca6946" providerId="ADAL" clId="{7BDEA027-0799-438D-B093-27E276DA526E}" dt="2024-03-05T16:50:02.554" v="0" actId="2056"/>
        <pc:sldMkLst>
          <pc:docMk/>
          <pc:sldMk cId="3071526478" sldId="26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elena Connors" userId="f0632196-abaa-42c3-9f32-d9cf8aca6946" providerId="ADAL" clId="{7BDEA027-0799-438D-B093-27E276DA526E}" dt="2024-03-05T16:50:02.554" v="0" actId="2056"/>
              <pc2:cmMkLst xmlns:pc2="http://schemas.microsoft.com/office/powerpoint/2019/9/main/command">
                <pc:docMk/>
                <pc:sldMk cId="3071526478" sldId="269"/>
                <pc2:cmMk id="{942E332B-A760-48FB-B155-04A4BD5F77A7}"/>
              </pc2:cmMkLst>
            </pc226:cmChg>
          </p:ext>
        </pc:extLst>
      </pc:sldChg>
    </pc:docChg>
  </pc:docChgLst>
  <pc:docChgLst>
    <pc:chgData name="Luke Williams" userId="f68a7c53-da1d-4277-a31c-1e87821ece94" providerId="ADAL" clId="{E1CAE2DC-E34E-463D-922B-AEFF4E3DFB5E}"/>
    <pc:docChg chg="undo custSel modSld">
      <pc:chgData name="Luke Williams" userId="f68a7c53-da1d-4277-a31c-1e87821ece94" providerId="ADAL" clId="{E1CAE2DC-E34E-463D-922B-AEFF4E3DFB5E}" dt="2023-02-24T19:32:25.489" v="72"/>
      <pc:docMkLst>
        <pc:docMk/>
      </pc:docMkLst>
      <pc:sldChg chg="modCm">
        <pc:chgData name="Luke Williams" userId="f68a7c53-da1d-4277-a31c-1e87821ece94" providerId="ADAL" clId="{E1CAE2DC-E34E-463D-922B-AEFF4E3DFB5E}" dt="2023-02-24T19:28:03.252" v="0"/>
        <pc:sldMkLst>
          <pc:docMk/>
          <pc:sldMk cId="3922231770" sldId="268"/>
        </pc:sldMkLst>
      </pc:sldChg>
      <pc:sldChg chg="modSp mod modCm">
        <pc:chgData name="Luke Williams" userId="f68a7c53-da1d-4277-a31c-1e87821ece94" providerId="ADAL" clId="{E1CAE2DC-E34E-463D-922B-AEFF4E3DFB5E}" dt="2023-02-24T19:32:15.959" v="69"/>
        <pc:sldMkLst>
          <pc:docMk/>
          <pc:sldMk cId="3071526478" sldId="269"/>
        </pc:sldMkLst>
      </pc:sldChg>
      <pc:sldChg chg="modSp mod modCm">
        <pc:chgData name="Luke Williams" userId="f68a7c53-da1d-4277-a31c-1e87821ece94" providerId="ADAL" clId="{E1CAE2DC-E34E-463D-922B-AEFF4E3DFB5E}" dt="2023-02-24T19:32:25.489" v="72"/>
        <pc:sldMkLst>
          <pc:docMk/>
          <pc:sldMk cId="656482466" sldId="272"/>
        </pc:sldMkLst>
      </pc:sldChg>
    </pc:docChg>
  </pc:docChgLst>
  <pc:docChgLst>
    <pc:chgData name="Amy Perrin" userId="1a11e1a2-161a-4336-af90-abed2a96100f" providerId="ADAL" clId="{163DCF1B-16F5-43A5-A1C6-838BBBFB6DFA}"/>
    <pc:docChg chg="undo custSel addSld delSld modSld">
      <pc:chgData name="Amy Perrin" userId="1a11e1a2-161a-4336-af90-abed2a96100f" providerId="ADAL" clId="{163DCF1B-16F5-43A5-A1C6-838BBBFB6DFA}" dt="2024-03-13T12:25:11.589" v="455" actId="6549"/>
      <pc:docMkLst>
        <pc:docMk/>
      </pc:docMkLst>
      <pc:sldChg chg="addSp delSp modSp mod modCm">
        <pc:chgData name="Amy Perrin" userId="1a11e1a2-161a-4336-af90-abed2a96100f" providerId="ADAL" clId="{163DCF1B-16F5-43A5-A1C6-838BBBFB6DFA}" dt="2024-03-13T11:44:00.495" v="182" actId="14100"/>
        <pc:sldMkLst>
          <pc:docMk/>
          <pc:sldMk cId="3544469682" sldId="26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my Perrin" userId="1a11e1a2-161a-4336-af90-abed2a96100f" providerId="ADAL" clId="{163DCF1B-16F5-43A5-A1C6-838BBBFB6DFA}" dt="2024-03-05T16:53:43.239" v="70"/>
              <pc2:cmMkLst xmlns:pc2="http://schemas.microsoft.com/office/powerpoint/2019/9/main/command">
                <pc:docMk/>
                <pc:sldMk cId="3544469682" sldId="262"/>
                <pc2:cmMk id="{71158340-306F-4ABD-81C6-1308BBDC6346}"/>
              </pc2:cmMkLst>
            </pc226:cmChg>
          </p:ext>
        </pc:extLst>
      </pc:sldChg>
      <pc:sldChg chg="addSp delSp modSp mod modCm">
        <pc:chgData name="Amy Perrin" userId="1a11e1a2-161a-4336-af90-abed2a96100f" providerId="ADAL" clId="{163DCF1B-16F5-43A5-A1C6-838BBBFB6DFA}" dt="2024-03-05T16:53:58.843" v="72" actId="790"/>
        <pc:sldMkLst>
          <pc:docMk/>
          <pc:sldMk cId="3071526478" sldId="26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my Perrin" userId="1a11e1a2-161a-4336-af90-abed2a96100f" providerId="ADAL" clId="{163DCF1B-16F5-43A5-A1C6-838BBBFB6DFA}" dt="2024-03-05T16:53:45.922" v="71"/>
              <pc2:cmMkLst xmlns:pc2="http://schemas.microsoft.com/office/powerpoint/2019/9/main/command">
                <pc:docMk/>
                <pc:sldMk cId="3071526478" sldId="269"/>
                <pc2:cmMk id="{942E332B-A760-48FB-B155-04A4BD5F77A7}"/>
              </pc2:cmMkLst>
            </pc226:cmChg>
          </p:ext>
        </pc:extLst>
      </pc:sldChg>
      <pc:sldChg chg="addSp modSp mod">
        <pc:chgData name="Amy Perrin" userId="1a11e1a2-161a-4336-af90-abed2a96100f" providerId="ADAL" clId="{163DCF1B-16F5-43A5-A1C6-838BBBFB6DFA}" dt="2024-03-13T12:00:02.585" v="422"/>
        <pc:sldMkLst>
          <pc:docMk/>
          <pc:sldMk cId="656482466" sldId="272"/>
        </pc:sldMkLst>
      </pc:sldChg>
      <pc:sldChg chg="new del">
        <pc:chgData name="Amy Perrin" userId="1a11e1a2-161a-4336-af90-abed2a96100f" providerId="ADAL" clId="{163DCF1B-16F5-43A5-A1C6-838BBBFB6DFA}" dt="2024-03-13T11:40:58.020" v="78" actId="2696"/>
        <pc:sldMkLst>
          <pc:docMk/>
          <pc:sldMk cId="3556321426" sldId="273"/>
        </pc:sldMkLst>
      </pc:sldChg>
      <pc:sldChg chg="addSp delSp modSp add mod">
        <pc:chgData name="Amy Perrin" userId="1a11e1a2-161a-4336-af90-abed2a96100f" providerId="ADAL" clId="{163DCF1B-16F5-43A5-A1C6-838BBBFB6DFA}" dt="2024-03-13T11:43:45.245" v="168" actId="14100"/>
        <pc:sldMkLst>
          <pc:docMk/>
          <pc:sldMk cId="128482705" sldId="274"/>
        </pc:sldMkLst>
      </pc:sldChg>
      <pc:sldChg chg="new del">
        <pc:chgData name="Amy Perrin" userId="1a11e1a2-161a-4336-af90-abed2a96100f" providerId="ADAL" clId="{163DCF1B-16F5-43A5-A1C6-838BBBFB6DFA}" dt="2024-03-13T11:43:10.864" v="152" actId="2696"/>
        <pc:sldMkLst>
          <pc:docMk/>
          <pc:sldMk cId="1159269266" sldId="275"/>
        </pc:sldMkLst>
      </pc:sldChg>
      <pc:sldChg chg="addSp delSp modSp add mod">
        <pc:chgData name="Amy Perrin" userId="1a11e1a2-161a-4336-af90-abed2a96100f" providerId="ADAL" clId="{163DCF1B-16F5-43A5-A1C6-838BBBFB6DFA}" dt="2024-03-13T12:25:11.589" v="455" actId="6549"/>
        <pc:sldMkLst>
          <pc:docMk/>
          <pc:sldMk cId="2472965180" sldId="276"/>
        </pc:sldMkLst>
      </pc:sldChg>
    </pc:docChg>
  </pc:docChgLst>
  <pc:docChgLst>
    <pc:chgData name="Amy Perrin" userId="S::amy.perrin@eunomia.co.uk::1a11e1a2-161a-4336-af90-abed2a96100f" providerId="AD" clId="Web-{0D298066-9C75-A0FB-5A34-F5730986D5E3}"/>
    <pc:docChg chg="modSld">
      <pc:chgData name="Amy Perrin" userId="S::amy.perrin@eunomia.co.uk::1a11e1a2-161a-4336-af90-abed2a96100f" providerId="AD" clId="Web-{0D298066-9C75-A0FB-5A34-F5730986D5E3}" dt="2024-03-05T16:45:27.248" v="0" actId="1076"/>
      <pc:docMkLst>
        <pc:docMk/>
      </pc:docMkLst>
      <pc:sldChg chg="modSp">
        <pc:chgData name="Amy Perrin" userId="S::amy.perrin@eunomia.co.uk::1a11e1a2-161a-4336-af90-abed2a96100f" providerId="AD" clId="Web-{0D298066-9C75-A0FB-5A34-F5730986D5E3}" dt="2024-03-05T16:45:27.248" v="0" actId="1076"/>
        <pc:sldMkLst>
          <pc:docMk/>
          <pc:sldMk cId="3071526478" sldId="26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eunomiacouk.sharepoint.com/sites/EunomiaDrive/Operations/Projects/Live/RDF%20Industry%20Group%20-%20%204806%20Secretariat%202025%20-%204352,%201338,%202133,%202441,%20549/Secretariat%20Documents/CoP/CoP%20Reporting/COP%20Reporting%20Jan%202024%20-%20D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eunomiacouk.sharepoint.com/sites/EunomiaDrive/Operations/Projects/Live/RDF%20Industry%20Group%20-%20%204806%20Secretariat%202025%20-%204352,%201338,%202133,%202441,%20549/Secretariat%20Documents/CoP/CoP%20Reporting/COP%20Reporting%20Jan%202024%20-%20D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eunomiacouk.sharepoint.com/sites/EunomiaDrive/Operations/Projects/Live/RDF%20Industry%20Group%20-%20%204806%20Secretariat%202025%20-%204352,%201338,%202133,%202441,%20549/Secretariat%20Documents/CoP/CoP%20Reporting/COP%20Reporting%20Jan%202024%20-%20D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081893042342647"/>
          <c:y val="5.0925925925925923E-2"/>
          <c:w val="0.5917286715307376"/>
          <c:h val="0.94907395401666939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3CC-47CC-AB0A-C862C2E786CE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3CC-47CC-AB0A-C862C2E786CE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3CC-47CC-AB0A-C862C2E786C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3CC-47CC-AB0A-C862C2E786CE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3CC-47CC-AB0A-C862C2E786CE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3CC-47CC-AB0A-C862C2E786CE}"/>
              </c:ext>
            </c:extLst>
          </c:dPt>
          <c:dLbls>
            <c:dLbl>
              <c:idx val="2"/>
              <c:layout>
                <c:manualLayout>
                  <c:x val="1.5487972260348191E-3"/>
                  <c:y val="-7.0176614261403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3CC-47CC-AB0A-C862C2E786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aleway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'[CoP Tracker 2024.xlsx]Dashboard'!$B$15:$B$17</c:f>
              <c:strCache>
                <c:ptCount val="3"/>
                <c:pt idx="0">
                  <c:v>Red</c:v>
                </c:pt>
                <c:pt idx="1">
                  <c:v>Amber</c:v>
                </c:pt>
                <c:pt idx="2">
                  <c:v>Green</c:v>
                </c:pt>
              </c:strCache>
            </c:strRef>
          </c:cat>
          <c:val>
            <c:numRef>
              <c:f>'[CoP Tracker 2024.xlsx]Dashboard'!$D$15:$D$20</c:f>
              <c:numCache>
                <c:formatCode>0%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3CC-47CC-AB0A-C862C2E786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0"/>
        <c:holeSize val="53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latin typeface="Raleway" pitchFamily="2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1"/>
          <c:order val="0"/>
          <c:tx>
            <c:v>Green</c:v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'[CoP Tracker 2024.xlsx]Dashboard'!$B$25:$B$35</c:f>
              <c:strCache>
                <c:ptCount val="11"/>
                <c:pt idx="0">
                  <c:v>Waste arrives at WTS</c:v>
                </c:pt>
                <c:pt idx="1">
                  <c:v>Pre-treatment of waste</c:v>
                </c:pt>
                <c:pt idx="2">
                  <c:v>Preparation for transport</c:v>
                </c:pt>
                <c:pt idx="3">
                  <c:v>Storage</c:v>
                </c:pt>
                <c:pt idx="4">
                  <c:v>Transportation</c:v>
                </c:pt>
                <c:pt idx="5">
                  <c:v>Loading</c:v>
                </c:pt>
                <c:pt idx="6">
                  <c:v>Export</c:v>
                </c:pt>
                <c:pt idx="7">
                  <c:v>Unloading</c:v>
                </c:pt>
                <c:pt idx="8">
                  <c:v>Transportation</c:v>
                </c:pt>
                <c:pt idx="9">
                  <c:v>Further pre-treatment</c:v>
                </c:pt>
                <c:pt idx="10">
                  <c:v>Received at recovery facility</c:v>
                </c:pt>
              </c:strCache>
            </c:strRef>
          </c:cat>
          <c:val>
            <c:numRef>
              <c:f>'[CoP Tracker 2024.xlsx]Dashboard'!$C$25:$C$35</c:f>
              <c:numCache>
                <c:formatCode>#,##0</c:formatCode>
                <c:ptCount val="11"/>
                <c:pt idx="0">
                  <c:v>13</c:v>
                </c:pt>
                <c:pt idx="1">
                  <c:v>15</c:v>
                </c:pt>
                <c:pt idx="2">
                  <c:v>14</c:v>
                </c:pt>
                <c:pt idx="3">
                  <c:v>16</c:v>
                </c:pt>
                <c:pt idx="4">
                  <c:v>14</c:v>
                </c:pt>
                <c:pt idx="5">
                  <c:v>11</c:v>
                </c:pt>
                <c:pt idx="6">
                  <c:v>14</c:v>
                </c:pt>
                <c:pt idx="7">
                  <c:v>9</c:v>
                </c:pt>
                <c:pt idx="8">
                  <c:v>6</c:v>
                </c:pt>
                <c:pt idx="9">
                  <c:v>5</c:v>
                </c:pt>
                <c:pt idx="1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8C-4D98-819D-839C60662814}"/>
            </c:ext>
          </c:extLst>
        </c:ser>
        <c:ser>
          <c:idx val="0"/>
          <c:order val="1"/>
          <c:tx>
            <c:v>Amber</c:v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'[CoP Tracker 2024.xlsx]Dashboard'!$B$25:$B$35</c:f>
              <c:strCache>
                <c:ptCount val="11"/>
                <c:pt idx="0">
                  <c:v>Waste arrives at WTS</c:v>
                </c:pt>
                <c:pt idx="1">
                  <c:v>Pre-treatment of waste</c:v>
                </c:pt>
                <c:pt idx="2">
                  <c:v>Preparation for transport</c:v>
                </c:pt>
                <c:pt idx="3">
                  <c:v>Storage</c:v>
                </c:pt>
                <c:pt idx="4">
                  <c:v>Transportation</c:v>
                </c:pt>
                <c:pt idx="5">
                  <c:v>Loading</c:v>
                </c:pt>
                <c:pt idx="6">
                  <c:v>Export</c:v>
                </c:pt>
                <c:pt idx="7">
                  <c:v>Unloading</c:v>
                </c:pt>
                <c:pt idx="8">
                  <c:v>Transportation</c:v>
                </c:pt>
                <c:pt idx="9">
                  <c:v>Further pre-treatment</c:v>
                </c:pt>
                <c:pt idx="10">
                  <c:v>Received at recovery facility</c:v>
                </c:pt>
              </c:strCache>
            </c:strRef>
          </c:cat>
          <c:val>
            <c:numRef>
              <c:f>'[CoP Tracker 2024.xlsx]Dashboard'!$D$25:$D$35</c:f>
              <c:numCache>
                <c:formatCode>#,##0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8C-4D98-819D-839C60662814}"/>
            </c:ext>
          </c:extLst>
        </c:ser>
        <c:ser>
          <c:idx val="2"/>
          <c:order val="2"/>
          <c:tx>
            <c:v>Red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'[CoP Tracker 2024.xlsx]Dashboard'!$B$25:$B$35</c:f>
              <c:strCache>
                <c:ptCount val="11"/>
                <c:pt idx="0">
                  <c:v>Waste arrives at WTS</c:v>
                </c:pt>
                <c:pt idx="1">
                  <c:v>Pre-treatment of waste</c:v>
                </c:pt>
                <c:pt idx="2">
                  <c:v>Preparation for transport</c:v>
                </c:pt>
                <c:pt idx="3">
                  <c:v>Storage</c:v>
                </c:pt>
                <c:pt idx="4">
                  <c:v>Transportation</c:v>
                </c:pt>
                <c:pt idx="5">
                  <c:v>Loading</c:v>
                </c:pt>
                <c:pt idx="6">
                  <c:v>Export</c:v>
                </c:pt>
                <c:pt idx="7">
                  <c:v>Unloading</c:v>
                </c:pt>
                <c:pt idx="8">
                  <c:v>Transportation</c:v>
                </c:pt>
                <c:pt idx="9">
                  <c:v>Further pre-treatment</c:v>
                </c:pt>
                <c:pt idx="10">
                  <c:v>Received at recovery facility</c:v>
                </c:pt>
              </c:strCache>
            </c:strRef>
          </c:cat>
          <c:val>
            <c:numRef>
              <c:f>'[CoP Tracker 2024.xlsx]Dashboard'!$E$25:$E$35</c:f>
              <c:numCache>
                <c:formatCode>#,##0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8C-4D98-819D-839C606628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155326191"/>
        <c:axId val="1155326607"/>
      </c:barChart>
      <c:catAx>
        <c:axId val="115532619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D9D9D9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aleway" panose="020B0003030101060003" pitchFamily="34" charset="0"/>
                <a:ea typeface="+mn-ea"/>
                <a:cs typeface="+mn-cs"/>
              </a:defRPr>
            </a:pPr>
            <a:endParaRPr lang="en-US"/>
          </a:p>
        </c:txPr>
        <c:crossAx val="1155326607"/>
        <c:crossesAt val="0"/>
        <c:auto val="1"/>
        <c:lblAlgn val="ctr"/>
        <c:lblOffset val="100"/>
        <c:noMultiLvlLbl val="0"/>
      </c:catAx>
      <c:valAx>
        <c:axId val="1155326607"/>
        <c:scaling>
          <c:orientation val="minMax"/>
          <c:min val="0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solidFill>
              <a:srgbClr val="D9D9D9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aleway" panose="020B0003030101060003" pitchFamily="34" charset="0"/>
                <a:ea typeface="+mn-ea"/>
                <a:cs typeface="+mn-cs"/>
              </a:defRPr>
            </a:pPr>
            <a:endParaRPr lang="en-US"/>
          </a:p>
        </c:txPr>
        <c:crossAx val="1155326191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Raleway" panose="020B0003030101060003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'[CoP Tracker 2024.xlsx]Dashboard'!$C$39</c:f>
              <c:strCache>
                <c:ptCount val="1"/>
                <c:pt idx="0">
                  <c:v>Number of breaches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aleway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'[CoP Tracker 2024.xlsx]Dashboard'!$B$40:$B$45</c:f>
              <c:strCache>
                <c:ptCount val="6"/>
                <c:pt idx="0">
                  <c:v>Planning</c:v>
                </c:pt>
                <c:pt idx="1">
                  <c:v>Permitting including FPP (where relevant)</c:v>
                </c:pt>
                <c:pt idx="2">
                  <c:v>Duty of Care</c:v>
                </c:pt>
                <c:pt idx="3">
                  <c:v>Vehicle Licences</c:v>
                </c:pt>
                <c:pt idx="4">
                  <c:v>WSR / TFS Regulations</c:v>
                </c:pt>
                <c:pt idx="5">
                  <c:v>Requirements of Receiving Country</c:v>
                </c:pt>
              </c:strCache>
            </c:strRef>
          </c:cat>
          <c:val>
            <c:numRef>
              <c:f>'[CoP Tracker 2024.xlsx]Dashboard'!$C$40:$C$45</c:f>
              <c:numCache>
                <c:formatCode>#,##0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F3-4C67-AD07-CBEA73F69CC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086468063"/>
        <c:axId val="1086471807"/>
      </c:barChart>
      <c:catAx>
        <c:axId val="10864680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aleway" pitchFamily="2" charset="0"/>
                <a:ea typeface="+mn-ea"/>
                <a:cs typeface="+mn-cs"/>
              </a:defRPr>
            </a:pPr>
            <a:endParaRPr lang="en-US"/>
          </a:p>
        </c:txPr>
        <c:crossAx val="1086471807"/>
        <c:crosses val="autoZero"/>
        <c:auto val="1"/>
        <c:lblAlgn val="ctr"/>
        <c:lblOffset val="100"/>
        <c:noMultiLvlLbl val="0"/>
      </c:catAx>
      <c:valAx>
        <c:axId val="1086471807"/>
        <c:scaling>
          <c:orientation val="minMax"/>
        </c:scaling>
        <c:delete val="1"/>
        <c:axPos val="b"/>
        <c:numFmt formatCode="#,##0" sourceLinked="1"/>
        <c:majorTickMark val="none"/>
        <c:minorTickMark val="none"/>
        <c:tickLblPos val="nextTo"/>
        <c:crossAx val="10864680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latin typeface="Raleway" pitchFamily="2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B315D-3399-45D7-813C-3381296B64E6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9CBEB-DF77-4E80-B2CA-2EE0A969C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099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C430D2-4492-4E8A-8E12-0B84007DAEF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598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48E8-CF0C-4E5E-8817-43B466EB2382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4043-CD10-47E1-962F-080D4E1A7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764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48E8-CF0C-4E5E-8817-43B466EB2382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4043-CD10-47E1-962F-080D4E1A7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08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48E8-CF0C-4E5E-8817-43B466EB2382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4043-CD10-47E1-962F-080D4E1A7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331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48E8-CF0C-4E5E-8817-43B466EB2382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4043-CD10-47E1-962F-080D4E1A7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3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48E8-CF0C-4E5E-8817-43B466EB2382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4043-CD10-47E1-962F-080D4E1A7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8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48E8-CF0C-4E5E-8817-43B466EB2382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4043-CD10-47E1-962F-080D4E1A7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74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48E8-CF0C-4E5E-8817-43B466EB2382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4043-CD10-47E1-962F-080D4E1A7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029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48E8-CF0C-4E5E-8817-43B466EB2382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4043-CD10-47E1-962F-080D4E1A7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576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48E8-CF0C-4E5E-8817-43B466EB2382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4043-CD10-47E1-962F-080D4E1A7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54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48E8-CF0C-4E5E-8817-43B466EB2382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4043-CD10-47E1-962F-080D4E1A7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67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48E8-CF0C-4E5E-8817-43B466EB2382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4043-CD10-47E1-962F-080D4E1A7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09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F48E8-CF0C-4E5E-8817-43B466EB2382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C4043-CD10-47E1-962F-080D4E1A76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165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rdfindustrygroup.org.uk/resources/cop-reporting-procedure/" TargetMode="External"/><Relationship Id="rId4" Type="http://schemas.openxmlformats.org/officeDocument/2006/relationships/hyperlink" Target="https://www.rdfindustrygroup.org.uk/resources/updated-refuse-derived-fuel-code-of-practice-for-the-uk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rdfindustrygroup.org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424" y="0"/>
            <a:ext cx="3193576" cy="140141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30592" y="2037110"/>
            <a:ext cx="3447462" cy="216000"/>
          </a:xfrm>
          <a:prstGeom prst="rect">
            <a:avLst/>
          </a:prstGeom>
          <a:solidFill>
            <a:srgbClr val="22A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020593" y="3865936"/>
            <a:ext cx="3446828" cy="216000"/>
          </a:xfrm>
          <a:prstGeom prst="rect">
            <a:avLst/>
          </a:prstGeom>
          <a:solidFill>
            <a:srgbClr val="BF1E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744162"/>
              </p:ext>
            </p:extLst>
          </p:nvPr>
        </p:nvGraphicFramePr>
        <p:xfrm>
          <a:off x="897789" y="2377373"/>
          <a:ext cx="8801482" cy="1371600"/>
        </p:xfrm>
        <a:graphic>
          <a:graphicData uri="http://schemas.openxmlformats.org/drawingml/2006/table">
            <a:tbl>
              <a:tblPr/>
              <a:tblGrid>
                <a:gridCol w="8801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6721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4000" b="1">
                          <a:effectLst/>
                          <a:latin typeface="Raleway" panose="020B05030301010600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RDF Industry Group: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4000" b="1">
                          <a:effectLst/>
                          <a:latin typeface="Raleway" panose="020B05030301010600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CoP</a:t>
                      </a:r>
                      <a:r>
                        <a:rPr lang="en-GB" sz="4000" b="1" baseline="0">
                          <a:effectLst/>
                          <a:latin typeface="Raleway" panose="020B05030301010600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Dashboard Report 2024</a:t>
                      </a:r>
                      <a:endParaRPr lang="en-GB" sz="4000" b="1">
                        <a:effectLst/>
                        <a:latin typeface="Raleway" panose="020B05030301010600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2231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3F3F8BD-A32D-484C-97D8-71C9B06389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9419220"/>
              </p:ext>
            </p:extLst>
          </p:nvPr>
        </p:nvGraphicFramePr>
        <p:xfrm>
          <a:off x="1359659" y="3070346"/>
          <a:ext cx="5593438" cy="3414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504" y="73929"/>
            <a:ext cx="1794183" cy="78732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5212" y="186427"/>
            <a:ext cx="67719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>
                <a:latin typeface="Raleway" panose="020B0003030101060003" pitchFamily="34" charset="0"/>
              </a:rPr>
              <a:t>Code of Practice – Dashboard Report</a:t>
            </a:r>
          </a:p>
          <a:p>
            <a:r>
              <a:rPr lang="en-GB" sz="1400" b="1">
                <a:latin typeface="Raleway" panose="020B0003030101060003" pitchFamily="34" charset="0"/>
              </a:rPr>
              <a:t>Reporting period: January – December 2024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648369" y="-1167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Raleway Medium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300318" y="2636485"/>
            <a:ext cx="45650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ts val="1205"/>
              </a:lnSpc>
              <a:spcAft>
                <a:spcPts val="0"/>
              </a:spcAft>
            </a:pPr>
            <a:r>
              <a:rPr lang="en-GB" sz="1200" b="1">
                <a:solidFill>
                  <a:srgbClr val="0DA5A6"/>
                </a:solidFill>
                <a:effectLst/>
                <a:latin typeface="Raleway Medium"/>
                <a:ea typeface="Times New Roman" panose="02020603050405020304" pitchFamily="18" charset="0"/>
                <a:cs typeface="Times New Roman" panose="02020603050405020304" pitchFamily="18" charset="0"/>
              </a:rPr>
              <a:t>% CoP Signatories by overall compliance level</a:t>
            </a:r>
          </a:p>
          <a:p>
            <a:pPr algn="ctr">
              <a:lnSpc>
                <a:spcPts val="1205"/>
              </a:lnSpc>
              <a:spcAft>
                <a:spcPts val="0"/>
              </a:spcAft>
            </a:pPr>
            <a:r>
              <a:rPr lang="en-GB" sz="1200" b="1">
                <a:effectLst/>
                <a:latin typeface="Raleway Medium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200">
                <a:effectLst/>
                <a:latin typeface="Raleway Medium"/>
                <a:ea typeface="Times New Roman" panose="02020603050405020304" pitchFamily="18" charset="0"/>
                <a:cs typeface="Times New Roman" panose="02020603050405020304" pitchFamily="18" charset="0"/>
              </a:rPr>
              <a:t>n*  = 32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72A53F9-0F0E-44A2-8C84-D7190E43174C}"/>
              </a:ext>
            </a:extLst>
          </p:cNvPr>
          <p:cNvGrpSpPr/>
          <p:nvPr/>
        </p:nvGrpSpPr>
        <p:grpSpPr>
          <a:xfrm>
            <a:off x="2470454" y="5338619"/>
            <a:ext cx="4198399" cy="304910"/>
            <a:chOff x="5301880" y="5245027"/>
            <a:chExt cx="3842120" cy="270087"/>
          </a:xfrm>
        </p:grpSpPr>
        <p:sp>
          <p:nvSpPr>
            <p:cNvPr id="42" name="TextBox 41"/>
            <p:cNvSpPr txBox="1"/>
            <p:nvPr/>
          </p:nvSpPr>
          <p:spPr>
            <a:xfrm>
              <a:off x="5301880" y="5261198"/>
              <a:ext cx="62860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/>
                <a:t>Key: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792382" y="5304531"/>
              <a:ext cx="153821" cy="1672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941475" y="5245027"/>
              <a:ext cx="75416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/>
                <a:t>No breach</a:t>
              </a:r>
              <a:endParaRPr lang="en-GB" sz="360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690914" y="5305746"/>
              <a:ext cx="153821" cy="16725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844735" y="5245027"/>
              <a:ext cx="113172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/>
                <a:t>Amber breach</a:t>
              </a:r>
              <a:endParaRPr lang="en-GB" sz="360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845406" y="5288360"/>
              <a:ext cx="153821" cy="167250"/>
            </a:xfrm>
            <a:prstGeom prst="rect">
              <a:avLst/>
            </a:prstGeom>
            <a:solidFill>
              <a:srgbClr val="F676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995247" y="5245027"/>
              <a:ext cx="114875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/>
                <a:t>Red breach</a:t>
              </a:r>
              <a:endParaRPr lang="en-GB" sz="3600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2378220" y="6119761"/>
            <a:ext cx="43828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>
                <a:latin typeface="Raleway" panose="020B0003030101060003" pitchFamily="34" charset="0"/>
              </a:rPr>
              <a:t>See Annex 1 for the Breach Level definitions.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5212" y="874951"/>
            <a:ext cx="8361670" cy="1557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300">
                <a:latin typeface="Raleway Medium" panose="020B0003030101060003" pitchFamily="2" charset="0"/>
              </a:rPr>
              <a:t>This dashboard report takes information from members’ individual </a:t>
            </a:r>
            <a:r>
              <a:rPr lang="en-US" sz="1300">
                <a:latin typeface="Raleway Medium" panose="020B0003030101060003" pitchFamily="2" charset="0"/>
              </a:rPr>
              <a:t>annual Code of Practice (CoP) reports. The dashboard report is an </a:t>
            </a:r>
            <a:r>
              <a:rPr lang="en-GB" sz="1300">
                <a:latin typeface="Raleway Medium" panose="020B0003030101060003" pitchFamily="2" charset="0"/>
              </a:rPr>
              <a:t>anonymised</a:t>
            </a:r>
            <a:r>
              <a:rPr lang="en-US" sz="1300">
                <a:latin typeface="Raleway Medium" panose="020B0003030101060003" pitchFamily="2" charset="0"/>
              </a:rPr>
              <a:t>, high-level summary of all reported amber and red breaches, as well as good practice recommendations for avoiding future breaches. The Code of Practice itself can be found </a:t>
            </a:r>
            <a:r>
              <a:rPr lang="en-US" sz="1300">
                <a:latin typeface="Raleway Medium" panose="020B0003030101060003" pitchFamily="2" charset="0"/>
                <a:hlinkClick r:id="rId4"/>
              </a:rPr>
              <a:t>here</a:t>
            </a:r>
            <a:r>
              <a:rPr lang="en-US" sz="1300">
                <a:latin typeface="Raleway Medium" panose="020B0003030101060003" pitchFamily="2" charset="0"/>
              </a:rPr>
              <a:t>, and further information on the CoP Reporting Procedure used to compile these reports, can be found </a:t>
            </a:r>
            <a:r>
              <a:rPr lang="en-US" sz="1300">
                <a:latin typeface="Raleway Medium" panose="020B0003030101060003" pitchFamily="2" charset="0"/>
                <a:hlinkClick r:id="rId5"/>
              </a:rPr>
              <a:t>here</a:t>
            </a:r>
            <a:r>
              <a:rPr lang="en-US" sz="1300">
                <a:latin typeface="Raleway Medium" panose="020B0003030101060003" pitchFamily="2" charset="0"/>
              </a:rPr>
              <a:t>. </a:t>
            </a:r>
            <a:endParaRPr lang="en-GB" sz="1300">
              <a:latin typeface="Raleway Medium" panose="020B0003030101060003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410CF9-D585-6373-F49A-A9076A633F56}"/>
              </a:ext>
            </a:extLst>
          </p:cNvPr>
          <p:cNvSpPr/>
          <p:nvPr/>
        </p:nvSpPr>
        <p:spPr>
          <a:xfrm>
            <a:off x="265212" y="6518495"/>
            <a:ext cx="4777568" cy="2440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i="1">
                <a:solidFill>
                  <a:schemeClr val="tx1"/>
                </a:solidFill>
              </a:rPr>
              <a:t>*This is a preliminary draft, as reports from some members are still pending submission.</a:t>
            </a:r>
            <a:endParaRPr lang="en-GB" sz="1000" i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526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504" y="73929"/>
            <a:ext cx="1794183" cy="787329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08688" y="1160813"/>
            <a:ext cx="4363312" cy="27699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b="1">
                <a:solidFill>
                  <a:srgbClr val="0DA5A6"/>
                </a:solidFill>
                <a:latin typeface="Raleway Medium"/>
                <a:ea typeface="Times New Roman" panose="02020603050405020304" pitchFamily="18" charset="0"/>
                <a:cs typeface="Times New Roman" panose="02020603050405020304" pitchFamily="18" charset="0"/>
              </a:rPr>
              <a:t>% of CoP Signatories, by compliance level, by CoP stage*</a:t>
            </a:r>
            <a:endParaRPr kumimoji="0" lang="en-US" altLang="en-US" sz="1200" b="1" i="0" u="none" strike="noStrike" cap="none" normalizeH="0" baseline="0">
              <a:ln>
                <a:noFill/>
              </a:ln>
              <a:solidFill>
                <a:srgbClr val="0DA5A6"/>
              </a:solidFill>
              <a:effectLst/>
              <a:latin typeface="Raleway Medium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685800" y="533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Raleway Medium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8688" y="6150940"/>
            <a:ext cx="44787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latin typeface="Raleway" panose="020B0003030101060003" pitchFamily="34" charset="0"/>
              </a:rPr>
              <a:t>See Annex 1 and Annex 2 for further details of amber and red breaches.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8688" y="6373425"/>
            <a:ext cx="8407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latin typeface="Raleway" panose="020B0003030101060003" pitchFamily="34" charset="0"/>
              </a:rPr>
              <a:t>*Not all CoP stages apply to all signatories. N = the number of signatories the CoP stage applies to. </a:t>
            </a:r>
          </a:p>
          <a:p>
            <a:r>
              <a:rPr lang="en-GB" sz="900">
                <a:latin typeface="Raleway" panose="020B0003030101060003" pitchFamily="34" charset="0"/>
              </a:rPr>
              <a:t>This chart show the % of signatories for each CoP stage, who had at least one amber breach.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26F87FD8-11DE-4924-8ADA-B97D880CFFB4}"/>
              </a:ext>
            </a:extLst>
          </p:cNvPr>
          <p:cNvGrpSpPr/>
          <p:nvPr/>
        </p:nvGrpSpPr>
        <p:grpSpPr>
          <a:xfrm>
            <a:off x="208688" y="5493441"/>
            <a:ext cx="3842120" cy="270087"/>
            <a:chOff x="5301880" y="5245027"/>
            <a:chExt cx="3842120" cy="270087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0FD8FF5-EEDB-4D79-A6A9-D90DD23FD33C}"/>
                </a:ext>
              </a:extLst>
            </p:cNvPr>
            <p:cNvSpPr txBox="1"/>
            <p:nvPr/>
          </p:nvSpPr>
          <p:spPr>
            <a:xfrm>
              <a:off x="5301880" y="5261198"/>
              <a:ext cx="62860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/>
                <a:t>Key: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0A818BB-D67B-40EB-9B8C-7F7CADA2B11C}"/>
                </a:ext>
              </a:extLst>
            </p:cNvPr>
            <p:cNvSpPr/>
            <p:nvPr/>
          </p:nvSpPr>
          <p:spPr>
            <a:xfrm>
              <a:off x="5792382" y="5304531"/>
              <a:ext cx="153821" cy="1672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7A23911-AA33-435C-B4E9-C0CA2D0A77D9}"/>
                </a:ext>
              </a:extLst>
            </p:cNvPr>
            <p:cNvSpPr txBox="1"/>
            <p:nvPr/>
          </p:nvSpPr>
          <p:spPr>
            <a:xfrm>
              <a:off x="5941475" y="5245027"/>
              <a:ext cx="75416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/>
                <a:t>No breach</a:t>
              </a:r>
              <a:endParaRPr lang="en-GB" sz="360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06C81517-256D-4950-8C33-6195A4686728}"/>
                </a:ext>
              </a:extLst>
            </p:cNvPr>
            <p:cNvSpPr/>
            <p:nvPr/>
          </p:nvSpPr>
          <p:spPr>
            <a:xfrm>
              <a:off x="6690914" y="5305746"/>
              <a:ext cx="153821" cy="16725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F9DA1F31-3E5B-4EBC-9559-8005595DACEE}"/>
                </a:ext>
              </a:extLst>
            </p:cNvPr>
            <p:cNvSpPr txBox="1"/>
            <p:nvPr/>
          </p:nvSpPr>
          <p:spPr>
            <a:xfrm>
              <a:off x="6844735" y="5245027"/>
              <a:ext cx="113172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/>
                <a:t>Amber breach</a:t>
              </a:r>
              <a:endParaRPr lang="en-GB" sz="360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4AAAF94-F73B-485D-95D5-CE3B242E021D}"/>
                </a:ext>
              </a:extLst>
            </p:cNvPr>
            <p:cNvSpPr/>
            <p:nvPr/>
          </p:nvSpPr>
          <p:spPr>
            <a:xfrm>
              <a:off x="7845406" y="5288360"/>
              <a:ext cx="153821" cy="167250"/>
            </a:xfrm>
            <a:prstGeom prst="rect">
              <a:avLst/>
            </a:prstGeom>
            <a:solidFill>
              <a:srgbClr val="F676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0A7CF2A-887E-4201-949E-F99B93D118FF}"/>
                </a:ext>
              </a:extLst>
            </p:cNvPr>
            <p:cNvSpPr txBox="1"/>
            <p:nvPr/>
          </p:nvSpPr>
          <p:spPr>
            <a:xfrm>
              <a:off x="7995247" y="5245027"/>
              <a:ext cx="114875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/>
                <a:t>Red breach</a:t>
              </a:r>
              <a:endParaRPr lang="en-GB" sz="360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45E76B9D-F919-8CB5-1011-9CE22BE519D9}"/>
              </a:ext>
            </a:extLst>
          </p:cNvPr>
          <p:cNvSpPr txBox="1"/>
          <p:nvPr/>
        </p:nvSpPr>
        <p:spPr>
          <a:xfrm>
            <a:off x="265212" y="186427"/>
            <a:ext cx="67719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>
                <a:latin typeface="Raleway" panose="020B0003030101060003" pitchFamily="34" charset="0"/>
              </a:rPr>
              <a:t>Code of Practice – Dashboard Report</a:t>
            </a:r>
          </a:p>
          <a:p>
            <a:r>
              <a:rPr lang="en-GB" sz="1400" b="1">
                <a:latin typeface="Raleway" panose="020B0003030101060003" pitchFamily="34" charset="0"/>
              </a:rPr>
              <a:t>Reporting period: January – December 2024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7DA0035-1851-708C-A3EA-E451B8E15F38}"/>
              </a:ext>
            </a:extLst>
          </p:cNvPr>
          <p:cNvSpPr txBox="1"/>
          <p:nvPr/>
        </p:nvSpPr>
        <p:spPr>
          <a:xfrm>
            <a:off x="7577750" y="1768371"/>
            <a:ext cx="860079" cy="3103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</a:rPr>
              <a:t>n = 13</a:t>
            </a:r>
          </a:p>
          <a:p>
            <a:pPr>
              <a:spcAft>
                <a:spcPts val="500"/>
              </a:spcAft>
            </a:pP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</a:rPr>
              <a:t>n = 15</a:t>
            </a:r>
          </a:p>
          <a:p>
            <a:pPr>
              <a:spcAft>
                <a:spcPts val="500"/>
              </a:spcAft>
            </a:pP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</a:rPr>
              <a:t>n = 14</a:t>
            </a:r>
          </a:p>
          <a:p>
            <a:pPr>
              <a:spcAft>
                <a:spcPts val="500"/>
              </a:spcAft>
            </a:pP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</a:rPr>
              <a:t>n = 16</a:t>
            </a:r>
          </a:p>
          <a:p>
            <a:pPr>
              <a:spcAft>
                <a:spcPts val="500"/>
              </a:spcAft>
            </a:pP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</a:rPr>
              <a:t>n = 14</a:t>
            </a:r>
          </a:p>
          <a:p>
            <a:pPr>
              <a:spcAft>
                <a:spcPts val="500"/>
              </a:spcAft>
            </a:pP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</a:rPr>
              <a:t>n = 11</a:t>
            </a:r>
          </a:p>
          <a:p>
            <a:pPr>
              <a:spcAft>
                <a:spcPts val="500"/>
              </a:spcAft>
            </a:pP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</a:rPr>
              <a:t>n = 14</a:t>
            </a:r>
          </a:p>
          <a:p>
            <a:pPr>
              <a:spcAft>
                <a:spcPts val="500"/>
              </a:spcAft>
            </a:pP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</a:rPr>
              <a:t>n = 9</a:t>
            </a:r>
          </a:p>
          <a:p>
            <a:pPr>
              <a:spcAft>
                <a:spcPts val="500"/>
              </a:spcAft>
            </a:pP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</a:rPr>
              <a:t>n = 6 </a:t>
            </a:r>
          </a:p>
          <a:p>
            <a:pPr>
              <a:spcAft>
                <a:spcPts val="500"/>
              </a:spcAft>
            </a:pP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</a:rPr>
              <a:t>n = 5</a:t>
            </a:r>
          </a:p>
          <a:p>
            <a:pPr>
              <a:spcAft>
                <a:spcPts val="500"/>
              </a:spcAft>
            </a:pP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</a:rPr>
              <a:t>n = 9 </a:t>
            </a: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DD6822FC-D8D9-468F-90BB-69C0ABEF70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8783201"/>
              </p:ext>
            </p:extLst>
          </p:nvPr>
        </p:nvGraphicFramePr>
        <p:xfrm>
          <a:off x="848283" y="1685395"/>
          <a:ext cx="6887827" cy="3429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44469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504" y="73929"/>
            <a:ext cx="1794183" cy="787329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522992" y="1226579"/>
            <a:ext cx="4363312" cy="27699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b="1">
                <a:solidFill>
                  <a:srgbClr val="0DA5A6"/>
                </a:solidFill>
                <a:latin typeface="Raleway Medium"/>
                <a:ea typeface="Times New Roman" panose="02020603050405020304" pitchFamily="18" charset="0"/>
                <a:cs typeface="Times New Roman" panose="02020603050405020304" pitchFamily="18" charset="0"/>
              </a:rPr>
              <a:t>Number of breaches by area of regulation</a:t>
            </a:r>
            <a:endParaRPr kumimoji="0" lang="en-US" altLang="en-US" sz="1200" b="1" i="0" u="none" strike="noStrike" cap="none" normalizeH="0" baseline="0">
              <a:ln>
                <a:noFill/>
              </a:ln>
              <a:solidFill>
                <a:srgbClr val="0DA5A6"/>
              </a:solidFill>
              <a:effectLst/>
              <a:latin typeface="Raleway Medium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685800" y="533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Raleway Medium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8688" y="6458496"/>
            <a:ext cx="41564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latin typeface="Raleway" panose="020B0003030101060003" pitchFamily="34" charset="0"/>
              </a:rPr>
              <a:t>See Annex 1 and Annex 2 for further details of amber and red breaches. 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26F87FD8-11DE-4924-8ADA-B97D880CFFB4}"/>
              </a:ext>
            </a:extLst>
          </p:cNvPr>
          <p:cNvGrpSpPr/>
          <p:nvPr/>
        </p:nvGrpSpPr>
        <p:grpSpPr>
          <a:xfrm>
            <a:off x="522992" y="5488319"/>
            <a:ext cx="3842120" cy="270087"/>
            <a:chOff x="5301880" y="5245027"/>
            <a:chExt cx="3842120" cy="270087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0FD8FF5-EEDB-4D79-A6A9-D90DD23FD33C}"/>
                </a:ext>
              </a:extLst>
            </p:cNvPr>
            <p:cNvSpPr txBox="1"/>
            <p:nvPr/>
          </p:nvSpPr>
          <p:spPr>
            <a:xfrm>
              <a:off x="5301880" y="5261198"/>
              <a:ext cx="62860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/>
                <a:t>Key: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0A818BB-D67B-40EB-9B8C-7F7CADA2B11C}"/>
                </a:ext>
              </a:extLst>
            </p:cNvPr>
            <p:cNvSpPr/>
            <p:nvPr/>
          </p:nvSpPr>
          <p:spPr>
            <a:xfrm>
              <a:off x="5792382" y="5304531"/>
              <a:ext cx="153821" cy="1672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7A23911-AA33-435C-B4E9-C0CA2D0A77D9}"/>
                </a:ext>
              </a:extLst>
            </p:cNvPr>
            <p:cNvSpPr txBox="1"/>
            <p:nvPr/>
          </p:nvSpPr>
          <p:spPr>
            <a:xfrm>
              <a:off x="5941475" y="5245027"/>
              <a:ext cx="75416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/>
                <a:t>No breach</a:t>
              </a:r>
              <a:endParaRPr lang="en-GB" sz="360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06C81517-256D-4950-8C33-6195A4686728}"/>
                </a:ext>
              </a:extLst>
            </p:cNvPr>
            <p:cNvSpPr/>
            <p:nvPr/>
          </p:nvSpPr>
          <p:spPr>
            <a:xfrm>
              <a:off x="6690914" y="5305746"/>
              <a:ext cx="153821" cy="16725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F9DA1F31-3E5B-4EBC-9559-8005595DACEE}"/>
                </a:ext>
              </a:extLst>
            </p:cNvPr>
            <p:cNvSpPr txBox="1"/>
            <p:nvPr/>
          </p:nvSpPr>
          <p:spPr>
            <a:xfrm>
              <a:off x="6844735" y="5245027"/>
              <a:ext cx="113172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/>
                <a:t>Amber breach</a:t>
              </a:r>
              <a:endParaRPr lang="en-GB" sz="360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4AAAF94-F73B-485D-95D5-CE3B242E021D}"/>
                </a:ext>
              </a:extLst>
            </p:cNvPr>
            <p:cNvSpPr/>
            <p:nvPr/>
          </p:nvSpPr>
          <p:spPr>
            <a:xfrm>
              <a:off x="7845406" y="5288360"/>
              <a:ext cx="153821" cy="167250"/>
            </a:xfrm>
            <a:prstGeom prst="rect">
              <a:avLst/>
            </a:prstGeom>
            <a:solidFill>
              <a:srgbClr val="F676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0A7CF2A-887E-4201-949E-F99B93D118FF}"/>
                </a:ext>
              </a:extLst>
            </p:cNvPr>
            <p:cNvSpPr txBox="1"/>
            <p:nvPr/>
          </p:nvSpPr>
          <p:spPr>
            <a:xfrm>
              <a:off x="7995247" y="5245027"/>
              <a:ext cx="114875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/>
                <a:t>Red breach</a:t>
              </a:r>
              <a:endParaRPr lang="en-GB" sz="360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45E76B9D-F919-8CB5-1011-9CE22BE519D9}"/>
              </a:ext>
            </a:extLst>
          </p:cNvPr>
          <p:cNvSpPr txBox="1"/>
          <p:nvPr/>
        </p:nvSpPr>
        <p:spPr>
          <a:xfrm>
            <a:off x="265212" y="186427"/>
            <a:ext cx="67719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>
                <a:latin typeface="Raleway" panose="020B0003030101060003" pitchFamily="34" charset="0"/>
              </a:rPr>
              <a:t>Code of Practice – Dashboard Report</a:t>
            </a:r>
          </a:p>
          <a:p>
            <a:r>
              <a:rPr lang="en-GB" sz="1400" b="1">
                <a:latin typeface="Raleway" panose="020B0003030101060003" pitchFamily="34" charset="0"/>
              </a:rPr>
              <a:t>Reporting period: January – December 2024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1FD2CB6-6ECE-43D9-A2ED-316C3DFF6C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2085457"/>
              </p:ext>
            </p:extLst>
          </p:nvPr>
        </p:nvGraphicFramePr>
        <p:xfrm>
          <a:off x="805706" y="2085256"/>
          <a:ext cx="7532588" cy="2820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482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1728" y="1018802"/>
            <a:ext cx="8156448" cy="1277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300">
                <a:latin typeface="Raleway" panose="020B0003030101060003" pitchFamily="34" charset="0"/>
              </a:rPr>
              <a:t>Members are required to report any non-compliance with the regulations detailed in the Code of Practice, for each stage relevant to them. Reporting of non-compliance is done through the reporting of breaches – </a:t>
            </a:r>
            <a:r>
              <a:rPr lang="en-GB" sz="1300">
                <a:latin typeface="Raleway" panose="020B0003030101060003" pitchFamily="34" charset="0"/>
              </a:rPr>
              <a:t>categorised</a:t>
            </a:r>
            <a:r>
              <a:rPr lang="en-US" sz="1300">
                <a:latin typeface="Raleway" panose="020B0003030101060003" pitchFamily="34" charset="0"/>
              </a:rPr>
              <a:t> below.</a:t>
            </a:r>
          </a:p>
          <a:p>
            <a:pPr lvl="2">
              <a:lnSpc>
                <a:spcPct val="150000"/>
              </a:lnSpc>
            </a:pPr>
            <a:endParaRPr lang="en-GB" sz="1400">
              <a:latin typeface="Raleway" panose="020B0003030101060003" pitchFamily="34" charset="0"/>
            </a:endParaRP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9095B53A-0943-48B8-9F72-7490EB9037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399219"/>
              </p:ext>
            </p:extLst>
          </p:nvPr>
        </p:nvGraphicFramePr>
        <p:xfrm>
          <a:off x="329183" y="2268866"/>
          <a:ext cx="8156448" cy="3215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5569">
                  <a:extLst>
                    <a:ext uri="{9D8B030D-6E8A-4147-A177-3AD203B41FA5}">
                      <a16:colId xmlns:a16="http://schemas.microsoft.com/office/drawing/2014/main" val="1755043382"/>
                    </a:ext>
                  </a:extLst>
                </a:gridCol>
                <a:gridCol w="2290195">
                  <a:extLst>
                    <a:ext uri="{9D8B030D-6E8A-4147-A177-3AD203B41FA5}">
                      <a16:colId xmlns:a16="http://schemas.microsoft.com/office/drawing/2014/main" val="3609222418"/>
                    </a:ext>
                  </a:extLst>
                </a:gridCol>
                <a:gridCol w="3720684">
                  <a:extLst>
                    <a:ext uri="{9D8B030D-6E8A-4147-A177-3AD203B41FA5}">
                      <a16:colId xmlns:a16="http://schemas.microsoft.com/office/drawing/2014/main" val="34311798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>
                          <a:solidFill>
                            <a:schemeClr val="tx1"/>
                          </a:solidFill>
                          <a:latin typeface="Raleway" panose="020B0003030101060003" pitchFamily="34" charset="0"/>
                        </a:rPr>
                        <a:t>Breach category</a:t>
                      </a:r>
                      <a:endParaRPr lang="en-GB">
                        <a:solidFill>
                          <a:schemeClr val="tx1"/>
                        </a:solidFill>
                        <a:latin typeface="Raleway" panose="020B0003030101060003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>
                          <a:solidFill>
                            <a:schemeClr val="tx1"/>
                          </a:solidFill>
                          <a:latin typeface="Raleway" panose="020B0003030101060003" pitchFamily="34" charset="0"/>
                        </a:rPr>
                        <a:t>Breach level</a:t>
                      </a:r>
                      <a:endParaRPr lang="en-GB">
                        <a:solidFill>
                          <a:schemeClr val="tx1"/>
                        </a:solidFill>
                        <a:latin typeface="Raleway" panose="020B0003030101060003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>
                          <a:solidFill>
                            <a:schemeClr val="tx1"/>
                          </a:solidFill>
                          <a:latin typeface="Raleway" panose="020B0003030101060003" pitchFamily="34" charset="0"/>
                        </a:rPr>
                        <a:t>Description</a:t>
                      </a:r>
                      <a:endParaRPr lang="en-GB">
                        <a:solidFill>
                          <a:schemeClr val="tx1"/>
                        </a:solidFill>
                        <a:latin typeface="Raleway" panose="020B0003030101060003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379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latin typeface="Raleway" panose="020B0003030101060003" pitchFamily="34" charset="0"/>
                        </a:rPr>
                        <a:t>Red</a:t>
                      </a:r>
                      <a:endParaRPr lang="en-GB" sz="1300" b="1">
                        <a:latin typeface="Raleway" panose="020B0003030101060003" pitchFamily="34" charset="0"/>
                      </a:endParaRPr>
                    </a:p>
                  </a:txBody>
                  <a:tcPr>
                    <a:solidFill>
                      <a:srgbClr val="F7898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Raleway" panose="020B0003030101060003" pitchFamily="34" charset="0"/>
                        </a:rPr>
                        <a:t>Major breach</a:t>
                      </a:r>
                      <a:endParaRPr lang="en-GB" sz="1300">
                        <a:latin typeface="Raleway" panose="020B0003030101060003" pitchFamily="34" charset="0"/>
                      </a:endParaRPr>
                    </a:p>
                  </a:txBody>
                  <a:tcPr>
                    <a:solidFill>
                      <a:srgbClr val="F78989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>
                          <a:latin typeface="Raleway" panose="020B0003030101060003" pitchFamily="34" charset="0"/>
                        </a:rPr>
                        <a:t>A significant intervention or enforcement action from a regulatory body; or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>
                          <a:latin typeface="Raleway" panose="020B0003030101060003" pitchFamily="34" charset="0"/>
                        </a:rPr>
                        <a:t>A prosecution or legal action from a third party or regulatory body.</a:t>
                      </a:r>
                      <a:endParaRPr lang="en-GB" sz="1300">
                        <a:latin typeface="Raleway" panose="020B0003030101060003" pitchFamily="34" charset="0"/>
                      </a:endParaRPr>
                    </a:p>
                  </a:txBody>
                  <a:tcPr>
                    <a:solidFill>
                      <a:srgbClr val="F789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481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latin typeface="Raleway" panose="020B0003030101060003" pitchFamily="34" charset="0"/>
                        </a:rPr>
                        <a:t>Amber</a:t>
                      </a:r>
                      <a:endParaRPr lang="en-GB" sz="1300" b="1">
                        <a:latin typeface="Raleway" panose="020B0003030101060003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Raleway" panose="020B0003030101060003" pitchFamily="34" charset="0"/>
                        </a:rPr>
                        <a:t>Minor breach</a:t>
                      </a:r>
                      <a:endParaRPr lang="en-GB" sz="1300">
                        <a:latin typeface="Raleway" panose="020B0003030101060003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>
                          <a:latin typeface="Raleway" panose="020B0003030101060003" pitchFamily="34" charset="0"/>
                        </a:rPr>
                        <a:t>All other (non-red) breaches to the relevant regulations detailed in the </a:t>
                      </a:r>
                      <a:r>
                        <a:rPr lang="en-US" sz="1300" err="1">
                          <a:latin typeface="Raleway" panose="020B0003030101060003" pitchFamily="34" charset="0"/>
                        </a:rPr>
                        <a:t>CoP.</a:t>
                      </a:r>
                      <a:endParaRPr lang="en-GB" sz="1300">
                        <a:latin typeface="Raleway" panose="020B0003030101060003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053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latin typeface="Raleway" panose="020B0003030101060003" pitchFamily="34" charset="0"/>
                        </a:rPr>
                        <a:t>Green</a:t>
                      </a:r>
                      <a:endParaRPr lang="en-GB" sz="1300" b="1">
                        <a:latin typeface="Raleway" panose="020B0003030101060003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Raleway" panose="020B0003030101060003" pitchFamily="34" charset="0"/>
                        </a:rPr>
                        <a:t>No breach</a:t>
                      </a:r>
                      <a:endParaRPr lang="en-GB" sz="1300">
                        <a:latin typeface="Raleway" panose="020B0003030101060003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>
                          <a:latin typeface="Raleway" panose="020B0003030101060003" pitchFamily="34" charset="0"/>
                        </a:rPr>
                        <a:t>A ’green’ status is achieved if a member has been fully compliant with the relevant regulations detailed in the </a:t>
                      </a:r>
                      <a:r>
                        <a:rPr lang="en-US" sz="1300" err="1">
                          <a:latin typeface="Raleway" panose="020B0003030101060003" pitchFamily="34" charset="0"/>
                        </a:rPr>
                        <a:t>CoP.</a:t>
                      </a:r>
                      <a:endParaRPr lang="en-US" sz="1300">
                        <a:latin typeface="Raleway" panose="020B0003030101060003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768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638C204-5436-719C-FB54-5E91B95C8F30}"/>
              </a:ext>
            </a:extLst>
          </p:cNvPr>
          <p:cNvSpPr txBox="1"/>
          <p:nvPr/>
        </p:nvSpPr>
        <p:spPr>
          <a:xfrm>
            <a:off x="265212" y="186427"/>
            <a:ext cx="67719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>
                <a:latin typeface="Raleway" panose="020B0003030101060003" pitchFamily="34" charset="0"/>
              </a:rPr>
              <a:t>Annex 1 – Breach Level Definitions</a:t>
            </a:r>
          </a:p>
          <a:p>
            <a:r>
              <a:rPr lang="en-GB" sz="1400" b="1">
                <a:latin typeface="Raleway" panose="020B0003030101060003" pitchFamily="34" charset="0"/>
              </a:rPr>
              <a:t>Reporting period: January – December 2024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B7F8C6-E50F-AD6D-F691-AC15993936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504" y="73929"/>
            <a:ext cx="1794183" cy="787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482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38C204-5436-719C-FB54-5E91B95C8F30}"/>
              </a:ext>
            </a:extLst>
          </p:cNvPr>
          <p:cNvSpPr txBox="1"/>
          <p:nvPr/>
        </p:nvSpPr>
        <p:spPr>
          <a:xfrm>
            <a:off x="265212" y="186427"/>
            <a:ext cx="67719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>
                <a:latin typeface="Raleway" panose="020B0003030101060003" pitchFamily="34" charset="0"/>
              </a:rPr>
              <a:t>Annex 2 – </a:t>
            </a:r>
            <a:r>
              <a:rPr lang="en-US" sz="2400" b="1">
                <a:latin typeface="Raleway" panose="020B0003030101060003" pitchFamily="34" charset="0"/>
              </a:rPr>
              <a:t>Further Details of Amber Breaches</a:t>
            </a:r>
          </a:p>
          <a:p>
            <a:r>
              <a:rPr lang="en-GB" sz="1400" b="1">
                <a:latin typeface="Raleway" panose="020B0003030101060003" pitchFamily="34" charset="0"/>
              </a:rPr>
              <a:t>Reporting period: January – December 2024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62C9B85-95FC-8440-3FC7-A6E732620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273488"/>
              </p:ext>
            </p:extLst>
          </p:nvPr>
        </p:nvGraphicFramePr>
        <p:xfrm>
          <a:off x="443324" y="1734638"/>
          <a:ext cx="8257351" cy="28552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8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5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65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7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2630"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chemeClr val="tx1"/>
                          </a:solidFill>
                          <a:latin typeface="Raleway" pitchFamily="2" charset="0"/>
                        </a:rPr>
                        <a:t>Breach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kern="1200">
                          <a:solidFill>
                            <a:schemeClr val="tx1"/>
                          </a:solidFill>
                          <a:latin typeface="Raleway" pitchFamily="2" charset="0"/>
                          <a:ea typeface="+mn-ea"/>
                          <a:cs typeface="+mn-cs"/>
                        </a:rPr>
                        <a:t>Brief description of the breach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kern="1200">
                          <a:solidFill>
                            <a:schemeClr val="tx1"/>
                          </a:solidFill>
                          <a:latin typeface="Raleway" pitchFamily="2" charset="0"/>
                          <a:ea typeface="+mn-ea"/>
                          <a:cs typeface="+mn-cs"/>
                        </a:rPr>
                        <a:t>CoP Stage Breach is Relevant to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GB" sz="1200" b="1" kern="1200">
                          <a:solidFill>
                            <a:schemeClr val="tx1"/>
                          </a:solidFill>
                          <a:latin typeface="Raleway" pitchFamily="2" charset="0"/>
                          <a:ea typeface="+mn-ea"/>
                          <a:cs typeface="+mn-cs"/>
                        </a:rPr>
                        <a:t>Area of Regulation Breach is Relevant to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GB" sz="1200" b="1" kern="1200">
                          <a:solidFill>
                            <a:schemeClr val="tx1"/>
                          </a:solidFill>
                          <a:latin typeface="Raleway" pitchFamily="2" charset="0"/>
                          <a:ea typeface="+mn-ea"/>
                          <a:cs typeface="+mn-cs"/>
                        </a:rPr>
                        <a:t>Details of rectification actions taken (or being undertaken) 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latin typeface="Raleway" pitchFamily="2" charset="0"/>
                          <a:ea typeface="+mn-ea"/>
                          <a:cs typeface="+mn-cs"/>
                        </a:rPr>
                        <a:t>Good Practice Recommendations </a:t>
                      </a:r>
                    </a:p>
                    <a:p>
                      <a:pPr marL="0" algn="l" defTabSz="685800" rtl="0" eaLnBrk="1" latinLnBrk="0" hangingPunct="1"/>
                      <a:endParaRPr lang="en-GB" sz="1200" b="1" kern="1200">
                        <a:solidFill>
                          <a:schemeClr val="tx1"/>
                        </a:solidFill>
                        <a:latin typeface="Raleway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2616"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/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/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No breaches were reported for the period January – December 2024</a:t>
                      </a:r>
                      <a:endParaRPr lang="en-GB" sz="160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GB" sz="1200">
                        <a:latin typeface="Ralewa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GB" sz="1200">
                        <a:latin typeface="Ralewa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GB" sz="1200">
                        <a:latin typeface="Ralewa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GB" sz="1200">
                        <a:latin typeface="Ralewa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200">
                        <a:latin typeface="Ralewa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6F4728FE-3E35-7B3A-B9D9-2C3BDCBAE6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504" y="73929"/>
            <a:ext cx="1794183" cy="787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965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>
            <a:grpSpLocks noChangeAspect="1"/>
          </p:cNvGrpSpPr>
          <p:nvPr/>
        </p:nvGrpSpPr>
        <p:grpSpPr>
          <a:xfrm>
            <a:off x="0" y="-1096871"/>
            <a:ext cx="9144000" cy="9141877"/>
            <a:chOff x="1259632" y="-1"/>
            <a:chExt cx="6912768" cy="691116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1111" b="95778" l="59508" r="79299">
                          <a14:foregroundMark x1="67566" y1="51222" x2="67566" y2="51222"/>
                          <a14:foregroundMark x1="66993" y1="54000" x2="66993" y2="54000"/>
                          <a14:foregroundMark x1="67397" y1="52222" x2="67397" y2="52222"/>
                          <a14:foregroundMark x1="68678" y1="50333" x2="68678" y2="50333"/>
                        </a14:backgroundRemoval>
                      </a14:imgEffect>
                    </a14:imgLayer>
                  </a14:imgProps>
                </a:ext>
              </a:extLst>
            </a:blip>
            <a:srcRect l="60237" t="14705" r="22438" b="5882"/>
            <a:stretch/>
          </p:blipFill>
          <p:spPr>
            <a:xfrm>
              <a:off x="2195736" y="0"/>
              <a:ext cx="4968552" cy="6910808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6012160" y="-1"/>
              <a:ext cx="2160240" cy="4693245"/>
            </a:xfrm>
            <a:prstGeom prst="rect">
              <a:avLst/>
            </a:prstGeom>
            <a:solidFill>
              <a:srgbClr val="25A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4211960" y="3717032"/>
              <a:ext cx="936104" cy="216024"/>
            </a:xfrm>
            <a:prstGeom prst="rect">
              <a:avLst/>
            </a:prstGeom>
            <a:solidFill>
              <a:srgbClr val="5B40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259632" y="2143489"/>
              <a:ext cx="2232248" cy="4767673"/>
            </a:xfrm>
            <a:prstGeom prst="rect">
              <a:avLst/>
            </a:prstGeom>
            <a:solidFill>
              <a:srgbClr val="BE1E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952750" y="3819908"/>
            <a:ext cx="479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  <a:latin typeface="Raleway" panose="020B0503030101060003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www.rdfindustrygroup.org.uk</a:t>
            </a:r>
            <a:endParaRPr lang="en-GB">
              <a:solidFill>
                <a:schemeClr val="bg1"/>
              </a:solidFill>
              <a:latin typeface="Raleway" panose="020B05030301010600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15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BBA5022-911B-47AC-B72C-DE2E20622519}" vid="{8346CD5D-2BD2-4A6D-8EDD-C6D38A9115E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37b5790-acd4-42f4-8325-bee80aaab7c3">HXSSKMFARZKA-1519940043-2001056</_dlc_DocId>
    <_dlc_DocIdUrl xmlns="c37b5790-acd4-42f4-8325-bee80aaab7c3">
      <Url>https://eunomiacouk.sharepoint.com/sites/EunomiaDrive/_layouts/15/DocIdRedir.aspx?ID=HXSSKMFARZKA-1519940043-2001056</Url>
      <Description>HXSSKMFARZKA-1519940043-2001056</Description>
    </_dlc_DocIdUrl>
    <TaxCatchAll xmlns="c37b5790-acd4-42f4-8325-bee80aaab7c3" xsi:nil="true"/>
    <lcf76f155ced4ddcb4097134ff3c332f xmlns="830b4a80-df52-4f19-a9d2-14f553f08061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1EA2DCDABDF445A86FC6908F54AC80" ma:contentTypeVersion="25" ma:contentTypeDescription="Create a new document." ma:contentTypeScope="" ma:versionID="81f6908470445f2d7fd298169b9abf12">
  <xsd:schema xmlns:xsd="http://www.w3.org/2001/XMLSchema" xmlns:xs="http://www.w3.org/2001/XMLSchema" xmlns:p="http://schemas.microsoft.com/office/2006/metadata/properties" xmlns:ns1="http://schemas.microsoft.com/sharepoint/v3" xmlns:ns2="c37b5790-acd4-42f4-8325-bee80aaab7c3" xmlns:ns3="830b4a80-df52-4f19-a9d2-14f553f08061" targetNamespace="http://schemas.microsoft.com/office/2006/metadata/properties" ma:root="true" ma:fieldsID="c12236e1374a84ade90da769c5289ed5" ns1:_="" ns2:_="" ns3:_="">
    <xsd:import namespace="http://schemas.microsoft.com/sharepoint/v3"/>
    <xsd:import namespace="c37b5790-acd4-42f4-8325-bee80aaab7c3"/>
    <xsd:import namespace="830b4a80-df52-4f19-a9d2-14f553f0806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2:SharedWithUsers" minOccurs="0"/>
                <xsd:element ref="ns2:SharedWithDetails" minOccurs="0"/>
                <xsd:element ref="ns2:TaxCatchAll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7b5790-acd4-42f4-8325-bee80aaab7c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133c8b8-f2d2-48c1-a635-3ac3b1960140}" ma:internalName="TaxCatchAll" ma:showField="CatchAllData" ma:web="c37b5790-acd4-42f4-8325-bee80aaab7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0b4a80-df52-4f19-a9d2-14f553f080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3c847585-2009-4777-bb37-4ef53c124a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34908C-58AD-4310-A3C9-DEA2F9F2D4B3}">
  <ds:schemaRefs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830b4a80-df52-4f19-a9d2-14f553f08061"/>
    <ds:schemaRef ds:uri="c37b5790-acd4-42f4-8325-bee80aaab7c3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FCAC2EF-6071-4219-8DF7-1AA7C795238E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F9FA187-C1B8-4B8B-946B-7D328885388A}">
  <ds:schemaRefs>
    <ds:schemaRef ds:uri="830b4a80-df52-4f19-a9d2-14f553f08061"/>
    <ds:schemaRef ds:uri="c37b5790-acd4-42f4-8325-bee80aaab7c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6723A36D-96BA-4DB3-B48C-F2C6505EDF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V1</Template>
  <TotalTime>0</TotalTime>
  <Words>506</Words>
  <Application>Microsoft Office PowerPoint</Application>
  <PresentationFormat>On-screen Show (4:3)</PresentationFormat>
  <Paragraphs>75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Raleway</vt:lpstr>
      <vt:lpstr>Raleway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Fletcher</dc:creator>
  <cp:lastModifiedBy>Gabriella Franchi</cp:lastModifiedBy>
  <cp:revision>1</cp:revision>
  <dcterms:created xsi:type="dcterms:W3CDTF">2018-07-30T14:41:05Z</dcterms:created>
  <dcterms:modified xsi:type="dcterms:W3CDTF">2025-03-18T14:56:10Z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0x010100811EA2DCDABDF445A86FC6908F54AC80</vt:lpwstr>
  </property>
  <property fmtid="{D5CDD505-2E9C-101B-9397-08002B2CF9AE}" pid="3" name="Order">
    <vt:r8>117075000</vt:r8>
  </property>
  <property fmtid="{D5CDD505-2E9C-101B-9397-08002B2CF9AE}" pid="4" name="_dlc_DocIdItemGuid">
    <vt:lpwstr>40c2f6aa-6ff5-442b-a262-8912de3b94e9</vt:lpwstr>
  </property>
  <property fmtid="{D5CDD505-2E9C-101B-9397-08002B2CF9AE}" pid="5" name="MediaServiceImageTags">
    <vt:lpwstr/>
  </property>
</Properties>
</file>